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92" y="-2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650938" y="9946265"/>
            <a:ext cx="332386" cy="323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12307" y="10056787"/>
            <a:ext cx="791845" cy="174625"/>
          </a:xfrm>
          <a:custGeom>
            <a:avLst/>
            <a:gdLst/>
            <a:ahLst/>
            <a:cxnLst/>
            <a:rect l="l" t="t" r="r" b="b"/>
            <a:pathLst>
              <a:path w="791845" h="174625">
                <a:moveTo>
                  <a:pt x="560463" y="977"/>
                </a:moveTo>
                <a:lnTo>
                  <a:pt x="542544" y="977"/>
                </a:lnTo>
                <a:lnTo>
                  <a:pt x="540600" y="1727"/>
                </a:lnTo>
                <a:lnTo>
                  <a:pt x="532282" y="41160"/>
                </a:lnTo>
                <a:lnTo>
                  <a:pt x="531858" y="57467"/>
                </a:lnTo>
                <a:lnTo>
                  <a:pt x="538214" y="67932"/>
                </a:lnTo>
                <a:lnTo>
                  <a:pt x="550822" y="73511"/>
                </a:lnTo>
                <a:lnTo>
                  <a:pt x="569150" y="75158"/>
                </a:lnTo>
                <a:lnTo>
                  <a:pt x="590170" y="73182"/>
                </a:lnTo>
                <a:lnTo>
                  <a:pt x="604821" y="67056"/>
                </a:lnTo>
                <a:lnTo>
                  <a:pt x="608610" y="62826"/>
                </a:lnTo>
                <a:lnTo>
                  <a:pt x="571169" y="62826"/>
                </a:lnTo>
                <a:lnTo>
                  <a:pt x="560252" y="61696"/>
                </a:lnTo>
                <a:lnTo>
                  <a:pt x="553678" y="58192"/>
                </a:lnTo>
                <a:lnTo>
                  <a:pt x="550938" y="52148"/>
                </a:lnTo>
                <a:lnTo>
                  <a:pt x="551522" y="43395"/>
                </a:lnTo>
                <a:lnTo>
                  <a:pt x="552208" y="40017"/>
                </a:lnTo>
                <a:lnTo>
                  <a:pt x="556094" y="22250"/>
                </a:lnTo>
                <a:lnTo>
                  <a:pt x="560463" y="977"/>
                </a:lnTo>
                <a:close/>
              </a:path>
              <a:path w="791845" h="174625">
                <a:moveTo>
                  <a:pt x="626465" y="977"/>
                </a:moveTo>
                <a:lnTo>
                  <a:pt x="608545" y="977"/>
                </a:lnTo>
                <a:lnTo>
                  <a:pt x="604189" y="22250"/>
                </a:lnTo>
                <a:lnTo>
                  <a:pt x="601687" y="33566"/>
                </a:lnTo>
                <a:lnTo>
                  <a:pt x="571169" y="62826"/>
                </a:lnTo>
                <a:lnTo>
                  <a:pt x="608610" y="62826"/>
                </a:lnTo>
                <a:lnTo>
                  <a:pt x="614295" y="56481"/>
                </a:lnTo>
                <a:lnTo>
                  <a:pt x="619785" y="41160"/>
                </a:lnTo>
                <a:lnTo>
                  <a:pt x="628078" y="1727"/>
                </a:lnTo>
                <a:lnTo>
                  <a:pt x="626465" y="977"/>
                </a:lnTo>
                <a:close/>
              </a:path>
              <a:path w="791845" h="174625">
                <a:moveTo>
                  <a:pt x="85572" y="101396"/>
                </a:moveTo>
                <a:lnTo>
                  <a:pt x="48615" y="101396"/>
                </a:lnTo>
                <a:lnTo>
                  <a:pt x="34503" y="101627"/>
                </a:lnTo>
                <a:lnTo>
                  <a:pt x="23623" y="103165"/>
                </a:lnTo>
                <a:lnTo>
                  <a:pt x="16070" y="107279"/>
                </a:lnTo>
                <a:lnTo>
                  <a:pt x="11937" y="115239"/>
                </a:lnTo>
                <a:lnTo>
                  <a:pt x="12205" y="122072"/>
                </a:lnTo>
                <a:lnTo>
                  <a:pt x="16440" y="127903"/>
                </a:lnTo>
                <a:lnTo>
                  <a:pt x="24446" y="133708"/>
                </a:lnTo>
                <a:lnTo>
                  <a:pt x="36029" y="140462"/>
                </a:lnTo>
                <a:lnTo>
                  <a:pt x="47898" y="147041"/>
                </a:lnTo>
                <a:lnTo>
                  <a:pt x="54981" y="151230"/>
                </a:lnTo>
                <a:lnTo>
                  <a:pt x="58096" y="154444"/>
                </a:lnTo>
                <a:lnTo>
                  <a:pt x="58064" y="158102"/>
                </a:lnTo>
                <a:lnTo>
                  <a:pt x="56629" y="162775"/>
                </a:lnTo>
                <a:lnTo>
                  <a:pt x="51549" y="162979"/>
                </a:lnTo>
                <a:lnTo>
                  <a:pt x="4343" y="162979"/>
                </a:lnTo>
                <a:lnTo>
                  <a:pt x="2057" y="164452"/>
                </a:lnTo>
                <a:lnTo>
                  <a:pt x="0" y="174129"/>
                </a:lnTo>
                <a:lnTo>
                  <a:pt x="43548" y="174129"/>
                </a:lnTo>
                <a:lnTo>
                  <a:pt x="80517" y="161861"/>
                </a:lnTo>
                <a:lnTo>
                  <a:pt x="82727" y="156425"/>
                </a:lnTo>
                <a:lnTo>
                  <a:pt x="82702" y="150799"/>
                </a:lnTo>
                <a:lnTo>
                  <a:pt x="74574" y="142430"/>
                </a:lnTo>
                <a:lnTo>
                  <a:pt x="70535" y="139941"/>
                </a:lnTo>
                <a:lnTo>
                  <a:pt x="49572" y="129296"/>
                </a:lnTo>
                <a:lnTo>
                  <a:pt x="40119" y="124280"/>
                </a:lnTo>
                <a:lnTo>
                  <a:pt x="35628" y="120510"/>
                </a:lnTo>
                <a:lnTo>
                  <a:pt x="35128" y="116471"/>
                </a:lnTo>
                <a:lnTo>
                  <a:pt x="36017" y="112966"/>
                </a:lnTo>
                <a:lnTo>
                  <a:pt x="38671" y="112839"/>
                </a:lnTo>
                <a:lnTo>
                  <a:pt x="81178" y="112839"/>
                </a:lnTo>
                <a:lnTo>
                  <a:pt x="83451" y="111353"/>
                </a:lnTo>
                <a:lnTo>
                  <a:pt x="85572" y="101396"/>
                </a:lnTo>
                <a:close/>
              </a:path>
              <a:path w="791845" h="174625">
                <a:moveTo>
                  <a:pt x="277672" y="101396"/>
                </a:moveTo>
                <a:lnTo>
                  <a:pt x="240715" y="101396"/>
                </a:lnTo>
                <a:lnTo>
                  <a:pt x="226595" y="101627"/>
                </a:lnTo>
                <a:lnTo>
                  <a:pt x="215711" y="103165"/>
                </a:lnTo>
                <a:lnTo>
                  <a:pt x="208152" y="107279"/>
                </a:lnTo>
                <a:lnTo>
                  <a:pt x="204012" y="115239"/>
                </a:lnTo>
                <a:lnTo>
                  <a:pt x="204289" y="122072"/>
                </a:lnTo>
                <a:lnTo>
                  <a:pt x="208529" y="127903"/>
                </a:lnTo>
                <a:lnTo>
                  <a:pt x="216534" y="133708"/>
                </a:lnTo>
                <a:lnTo>
                  <a:pt x="228104" y="140462"/>
                </a:lnTo>
                <a:lnTo>
                  <a:pt x="239988" y="147041"/>
                </a:lnTo>
                <a:lnTo>
                  <a:pt x="247076" y="151230"/>
                </a:lnTo>
                <a:lnTo>
                  <a:pt x="250191" y="154444"/>
                </a:lnTo>
                <a:lnTo>
                  <a:pt x="250151" y="158102"/>
                </a:lnTo>
                <a:lnTo>
                  <a:pt x="248704" y="162775"/>
                </a:lnTo>
                <a:lnTo>
                  <a:pt x="243624" y="162979"/>
                </a:lnTo>
                <a:lnTo>
                  <a:pt x="196430" y="162979"/>
                </a:lnTo>
                <a:lnTo>
                  <a:pt x="194144" y="164452"/>
                </a:lnTo>
                <a:lnTo>
                  <a:pt x="192100" y="174129"/>
                </a:lnTo>
                <a:lnTo>
                  <a:pt x="235648" y="174129"/>
                </a:lnTo>
                <a:lnTo>
                  <a:pt x="272605" y="161861"/>
                </a:lnTo>
                <a:lnTo>
                  <a:pt x="274827" y="156425"/>
                </a:lnTo>
                <a:lnTo>
                  <a:pt x="274802" y="150799"/>
                </a:lnTo>
                <a:lnTo>
                  <a:pt x="266661" y="142430"/>
                </a:lnTo>
                <a:lnTo>
                  <a:pt x="262635" y="139941"/>
                </a:lnTo>
                <a:lnTo>
                  <a:pt x="241660" y="129296"/>
                </a:lnTo>
                <a:lnTo>
                  <a:pt x="232211" y="124280"/>
                </a:lnTo>
                <a:lnTo>
                  <a:pt x="227722" y="120510"/>
                </a:lnTo>
                <a:lnTo>
                  <a:pt x="227228" y="116471"/>
                </a:lnTo>
                <a:lnTo>
                  <a:pt x="228104" y="112966"/>
                </a:lnTo>
                <a:lnTo>
                  <a:pt x="230758" y="112839"/>
                </a:lnTo>
                <a:lnTo>
                  <a:pt x="273265" y="112839"/>
                </a:lnTo>
                <a:lnTo>
                  <a:pt x="275551" y="111353"/>
                </a:lnTo>
                <a:lnTo>
                  <a:pt x="277672" y="101396"/>
                </a:lnTo>
                <a:close/>
              </a:path>
              <a:path w="791845" h="174625">
                <a:moveTo>
                  <a:pt x="764476" y="101396"/>
                </a:moveTo>
                <a:lnTo>
                  <a:pt x="727532" y="101396"/>
                </a:lnTo>
                <a:lnTo>
                  <a:pt x="713412" y="101627"/>
                </a:lnTo>
                <a:lnTo>
                  <a:pt x="702527" y="103165"/>
                </a:lnTo>
                <a:lnTo>
                  <a:pt x="694969" y="107279"/>
                </a:lnTo>
                <a:lnTo>
                  <a:pt x="690829" y="115239"/>
                </a:lnTo>
                <a:lnTo>
                  <a:pt x="691103" y="122072"/>
                </a:lnTo>
                <a:lnTo>
                  <a:pt x="695337" y="127903"/>
                </a:lnTo>
                <a:lnTo>
                  <a:pt x="703334" y="133708"/>
                </a:lnTo>
                <a:lnTo>
                  <a:pt x="714895" y="140462"/>
                </a:lnTo>
                <a:lnTo>
                  <a:pt x="726786" y="147041"/>
                </a:lnTo>
                <a:lnTo>
                  <a:pt x="733877" y="151230"/>
                </a:lnTo>
                <a:lnTo>
                  <a:pt x="736989" y="154444"/>
                </a:lnTo>
                <a:lnTo>
                  <a:pt x="736942" y="158102"/>
                </a:lnTo>
                <a:lnTo>
                  <a:pt x="735520" y="162775"/>
                </a:lnTo>
                <a:lnTo>
                  <a:pt x="730440" y="162979"/>
                </a:lnTo>
                <a:lnTo>
                  <a:pt x="683234" y="162979"/>
                </a:lnTo>
                <a:lnTo>
                  <a:pt x="680948" y="164452"/>
                </a:lnTo>
                <a:lnTo>
                  <a:pt x="678903" y="174129"/>
                </a:lnTo>
                <a:lnTo>
                  <a:pt x="722464" y="174129"/>
                </a:lnTo>
                <a:lnTo>
                  <a:pt x="759409" y="161861"/>
                </a:lnTo>
                <a:lnTo>
                  <a:pt x="761631" y="156425"/>
                </a:lnTo>
                <a:lnTo>
                  <a:pt x="761606" y="150799"/>
                </a:lnTo>
                <a:lnTo>
                  <a:pt x="753478" y="142430"/>
                </a:lnTo>
                <a:lnTo>
                  <a:pt x="749427" y="139941"/>
                </a:lnTo>
                <a:lnTo>
                  <a:pt x="728462" y="129296"/>
                </a:lnTo>
                <a:lnTo>
                  <a:pt x="719010" y="124280"/>
                </a:lnTo>
                <a:lnTo>
                  <a:pt x="714521" y="120510"/>
                </a:lnTo>
                <a:lnTo>
                  <a:pt x="714032" y="116471"/>
                </a:lnTo>
                <a:lnTo>
                  <a:pt x="714895" y="112966"/>
                </a:lnTo>
                <a:lnTo>
                  <a:pt x="717575" y="112839"/>
                </a:lnTo>
                <a:lnTo>
                  <a:pt x="760069" y="112839"/>
                </a:lnTo>
                <a:lnTo>
                  <a:pt x="762342" y="111353"/>
                </a:lnTo>
                <a:lnTo>
                  <a:pt x="764476" y="101396"/>
                </a:lnTo>
                <a:close/>
              </a:path>
              <a:path w="791845" h="174625">
                <a:moveTo>
                  <a:pt x="408431" y="762"/>
                </a:moveTo>
                <a:lnTo>
                  <a:pt x="371475" y="762"/>
                </a:lnTo>
                <a:lnTo>
                  <a:pt x="357360" y="996"/>
                </a:lnTo>
                <a:lnTo>
                  <a:pt x="346475" y="2544"/>
                </a:lnTo>
                <a:lnTo>
                  <a:pt x="338913" y="6671"/>
                </a:lnTo>
                <a:lnTo>
                  <a:pt x="334772" y="14643"/>
                </a:lnTo>
                <a:lnTo>
                  <a:pt x="335048" y="21468"/>
                </a:lnTo>
                <a:lnTo>
                  <a:pt x="339288" y="27297"/>
                </a:lnTo>
                <a:lnTo>
                  <a:pt x="347293" y="33104"/>
                </a:lnTo>
                <a:lnTo>
                  <a:pt x="358863" y="39865"/>
                </a:lnTo>
                <a:lnTo>
                  <a:pt x="370745" y="46445"/>
                </a:lnTo>
                <a:lnTo>
                  <a:pt x="377831" y="50634"/>
                </a:lnTo>
                <a:lnTo>
                  <a:pt x="380945" y="53852"/>
                </a:lnTo>
                <a:lnTo>
                  <a:pt x="380911" y="57518"/>
                </a:lnTo>
                <a:lnTo>
                  <a:pt x="379475" y="62191"/>
                </a:lnTo>
                <a:lnTo>
                  <a:pt x="374395" y="62369"/>
                </a:lnTo>
                <a:lnTo>
                  <a:pt x="327190" y="62369"/>
                </a:lnTo>
                <a:lnTo>
                  <a:pt x="324904" y="63842"/>
                </a:lnTo>
                <a:lnTo>
                  <a:pt x="322859" y="73545"/>
                </a:lnTo>
                <a:lnTo>
                  <a:pt x="366407" y="73545"/>
                </a:lnTo>
                <a:lnTo>
                  <a:pt x="403377" y="61264"/>
                </a:lnTo>
                <a:lnTo>
                  <a:pt x="405587" y="55829"/>
                </a:lnTo>
                <a:lnTo>
                  <a:pt x="405561" y="50203"/>
                </a:lnTo>
                <a:lnTo>
                  <a:pt x="397433" y="41821"/>
                </a:lnTo>
                <a:lnTo>
                  <a:pt x="393395" y="39344"/>
                </a:lnTo>
                <a:lnTo>
                  <a:pt x="387807" y="36449"/>
                </a:lnTo>
                <a:lnTo>
                  <a:pt x="372426" y="28678"/>
                </a:lnTo>
                <a:lnTo>
                  <a:pt x="362977" y="23669"/>
                </a:lnTo>
                <a:lnTo>
                  <a:pt x="358487" y="19904"/>
                </a:lnTo>
                <a:lnTo>
                  <a:pt x="357987" y="15862"/>
                </a:lnTo>
                <a:lnTo>
                  <a:pt x="358863" y="12369"/>
                </a:lnTo>
                <a:lnTo>
                  <a:pt x="361530" y="12230"/>
                </a:lnTo>
                <a:lnTo>
                  <a:pt x="404037" y="12230"/>
                </a:lnTo>
                <a:lnTo>
                  <a:pt x="406311" y="10756"/>
                </a:lnTo>
                <a:lnTo>
                  <a:pt x="408431" y="762"/>
                </a:lnTo>
                <a:close/>
              </a:path>
              <a:path w="791845" h="174625">
                <a:moveTo>
                  <a:pt x="315645" y="762"/>
                </a:moveTo>
                <a:lnTo>
                  <a:pt x="278676" y="762"/>
                </a:lnTo>
                <a:lnTo>
                  <a:pt x="264563" y="996"/>
                </a:lnTo>
                <a:lnTo>
                  <a:pt x="253682" y="2544"/>
                </a:lnTo>
                <a:lnTo>
                  <a:pt x="246125" y="6671"/>
                </a:lnTo>
                <a:lnTo>
                  <a:pt x="241985" y="14643"/>
                </a:lnTo>
                <a:lnTo>
                  <a:pt x="242262" y="21468"/>
                </a:lnTo>
                <a:lnTo>
                  <a:pt x="246502" y="27297"/>
                </a:lnTo>
                <a:lnTo>
                  <a:pt x="254507" y="33104"/>
                </a:lnTo>
                <a:lnTo>
                  <a:pt x="266077" y="39865"/>
                </a:lnTo>
                <a:lnTo>
                  <a:pt x="277953" y="46445"/>
                </a:lnTo>
                <a:lnTo>
                  <a:pt x="285040" y="50634"/>
                </a:lnTo>
                <a:lnTo>
                  <a:pt x="288157" y="53852"/>
                </a:lnTo>
                <a:lnTo>
                  <a:pt x="288124" y="57518"/>
                </a:lnTo>
                <a:lnTo>
                  <a:pt x="286702" y="62191"/>
                </a:lnTo>
                <a:lnTo>
                  <a:pt x="281609" y="62369"/>
                </a:lnTo>
                <a:lnTo>
                  <a:pt x="234403" y="62369"/>
                </a:lnTo>
                <a:lnTo>
                  <a:pt x="232130" y="63842"/>
                </a:lnTo>
                <a:lnTo>
                  <a:pt x="230060" y="73545"/>
                </a:lnTo>
                <a:lnTo>
                  <a:pt x="273621" y="73545"/>
                </a:lnTo>
                <a:lnTo>
                  <a:pt x="310578" y="61264"/>
                </a:lnTo>
                <a:lnTo>
                  <a:pt x="312788" y="55829"/>
                </a:lnTo>
                <a:lnTo>
                  <a:pt x="312762" y="50203"/>
                </a:lnTo>
                <a:lnTo>
                  <a:pt x="304634" y="41821"/>
                </a:lnTo>
                <a:lnTo>
                  <a:pt x="300596" y="39344"/>
                </a:lnTo>
                <a:lnTo>
                  <a:pt x="295008" y="36449"/>
                </a:lnTo>
                <a:lnTo>
                  <a:pt x="279622" y="28678"/>
                </a:lnTo>
                <a:lnTo>
                  <a:pt x="270175" y="23669"/>
                </a:lnTo>
                <a:lnTo>
                  <a:pt x="265692" y="19904"/>
                </a:lnTo>
                <a:lnTo>
                  <a:pt x="265201" y="15862"/>
                </a:lnTo>
                <a:lnTo>
                  <a:pt x="266077" y="12369"/>
                </a:lnTo>
                <a:lnTo>
                  <a:pt x="268719" y="12230"/>
                </a:lnTo>
                <a:lnTo>
                  <a:pt x="311226" y="12230"/>
                </a:lnTo>
                <a:lnTo>
                  <a:pt x="313512" y="10756"/>
                </a:lnTo>
                <a:lnTo>
                  <a:pt x="315645" y="762"/>
                </a:lnTo>
                <a:close/>
              </a:path>
              <a:path w="791845" h="174625">
                <a:moveTo>
                  <a:pt x="758571" y="12242"/>
                </a:moveTo>
                <a:lnTo>
                  <a:pt x="738632" y="12242"/>
                </a:lnTo>
                <a:lnTo>
                  <a:pt x="725614" y="73545"/>
                </a:lnTo>
                <a:lnTo>
                  <a:pt x="743559" y="73545"/>
                </a:lnTo>
                <a:lnTo>
                  <a:pt x="745845" y="72072"/>
                </a:lnTo>
                <a:lnTo>
                  <a:pt x="758571" y="12242"/>
                </a:lnTo>
                <a:close/>
              </a:path>
              <a:path w="791845" h="174625">
                <a:moveTo>
                  <a:pt x="791692" y="977"/>
                </a:moveTo>
                <a:lnTo>
                  <a:pt x="711758" y="977"/>
                </a:lnTo>
                <a:lnTo>
                  <a:pt x="709549" y="2209"/>
                </a:lnTo>
                <a:lnTo>
                  <a:pt x="708952" y="4927"/>
                </a:lnTo>
                <a:lnTo>
                  <a:pt x="707402" y="12242"/>
                </a:lnTo>
                <a:lnTo>
                  <a:pt x="788327" y="12242"/>
                </a:lnTo>
                <a:lnTo>
                  <a:pt x="789622" y="10756"/>
                </a:lnTo>
                <a:lnTo>
                  <a:pt x="791692" y="977"/>
                </a:lnTo>
                <a:close/>
              </a:path>
              <a:path w="791845" h="174625">
                <a:moveTo>
                  <a:pt x="51942" y="21158"/>
                </a:moveTo>
                <a:lnTo>
                  <a:pt x="33248" y="21158"/>
                </a:lnTo>
                <a:lnTo>
                  <a:pt x="31762" y="22377"/>
                </a:lnTo>
                <a:lnTo>
                  <a:pt x="20878" y="73545"/>
                </a:lnTo>
                <a:lnTo>
                  <a:pt x="67868" y="73545"/>
                </a:lnTo>
                <a:lnTo>
                  <a:pt x="86020" y="71714"/>
                </a:lnTo>
                <a:lnTo>
                  <a:pt x="100725" y="65598"/>
                </a:lnTo>
                <a:lnTo>
                  <a:pt x="103838" y="62344"/>
                </a:lnTo>
                <a:lnTo>
                  <a:pt x="43205" y="62344"/>
                </a:lnTo>
                <a:lnTo>
                  <a:pt x="51942" y="21158"/>
                </a:lnTo>
                <a:close/>
              </a:path>
              <a:path w="791845" h="174625">
                <a:moveTo>
                  <a:pt x="85750" y="977"/>
                </a:moveTo>
                <a:lnTo>
                  <a:pt x="28930" y="977"/>
                </a:lnTo>
                <a:lnTo>
                  <a:pt x="27406" y="6807"/>
                </a:lnTo>
                <a:lnTo>
                  <a:pt x="28079" y="12192"/>
                </a:lnTo>
                <a:lnTo>
                  <a:pt x="78371" y="12192"/>
                </a:lnTo>
                <a:lnTo>
                  <a:pt x="90237" y="13862"/>
                </a:lnTo>
                <a:lnTo>
                  <a:pt x="96677" y="18738"/>
                </a:lnTo>
                <a:lnTo>
                  <a:pt x="98647" y="26615"/>
                </a:lnTo>
                <a:lnTo>
                  <a:pt x="97104" y="37287"/>
                </a:lnTo>
                <a:lnTo>
                  <a:pt x="93555" y="47660"/>
                </a:lnTo>
                <a:lnTo>
                  <a:pt x="88430" y="55245"/>
                </a:lnTo>
                <a:lnTo>
                  <a:pt x="81237" y="60115"/>
                </a:lnTo>
                <a:lnTo>
                  <a:pt x="71488" y="62344"/>
                </a:lnTo>
                <a:lnTo>
                  <a:pt x="103838" y="62344"/>
                </a:lnTo>
                <a:lnTo>
                  <a:pt x="111565" y="54268"/>
                </a:lnTo>
                <a:lnTo>
                  <a:pt x="118122" y="36791"/>
                </a:lnTo>
                <a:lnTo>
                  <a:pt x="118624" y="22468"/>
                </a:lnTo>
                <a:lnTo>
                  <a:pt x="113580" y="11126"/>
                </a:lnTo>
                <a:lnTo>
                  <a:pt x="102715" y="3664"/>
                </a:lnTo>
                <a:lnTo>
                  <a:pt x="85750" y="977"/>
                </a:lnTo>
                <a:close/>
              </a:path>
              <a:path w="791845" h="174625">
                <a:moveTo>
                  <a:pt x="670090" y="977"/>
                </a:moveTo>
                <a:lnTo>
                  <a:pt x="651408" y="977"/>
                </a:lnTo>
                <a:lnTo>
                  <a:pt x="635990" y="73545"/>
                </a:lnTo>
                <a:lnTo>
                  <a:pt x="703110" y="73545"/>
                </a:lnTo>
                <a:lnTo>
                  <a:pt x="705243" y="63576"/>
                </a:lnTo>
                <a:lnTo>
                  <a:pt x="704024" y="62344"/>
                </a:lnTo>
                <a:lnTo>
                  <a:pt x="658279" y="62344"/>
                </a:lnTo>
                <a:lnTo>
                  <a:pt x="670814" y="3441"/>
                </a:lnTo>
                <a:lnTo>
                  <a:pt x="671055" y="2209"/>
                </a:lnTo>
                <a:lnTo>
                  <a:pt x="670090" y="977"/>
                </a:lnTo>
                <a:close/>
              </a:path>
              <a:path w="791845" h="174625">
                <a:moveTo>
                  <a:pt x="502348" y="101587"/>
                </a:moveTo>
                <a:lnTo>
                  <a:pt x="481444" y="101587"/>
                </a:lnTo>
                <a:lnTo>
                  <a:pt x="479831" y="103301"/>
                </a:lnTo>
                <a:lnTo>
                  <a:pt x="464781" y="174129"/>
                </a:lnTo>
                <a:lnTo>
                  <a:pt x="483234" y="174129"/>
                </a:lnTo>
                <a:lnTo>
                  <a:pt x="485025" y="172669"/>
                </a:lnTo>
                <a:lnTo>
                  <a:pt x="496404" y="119151"/>
                </a:lnTo>
                <a:lnTo>
                  <a:pt x="516481" y="119151"/>
                </a:lnTo>
                <a:lnTo>
                  <a:pt x="502348" y="101587"/>
                </a:lnTo>
                <a:close/>
              </a:path>
              <a:path w="791845" h="174625">
                <a:moveTo>
                  <a:pt x="578307" y="119151"/>
                </a:moveTo>
                <a:lnTo>
                  <a:pt x="558380" y="119151"/>
                </a:lnTo>
                <a:lnTo>
                  <a:pt x="547001" y="172669"/>
                </a:lnTo>
                <a:lnTo>
                  <a:pt x="548157" y="174129"/>
                </a:lnTo>
                <a:lnTo>
                  <a:pt x="566610" y="174129"/>
                </a:lnTo>
                <a:lnTo>
                  <a:pt x="578307" y="119151"/>
                </a:lnTo>
                <a:close/>
              </a:path>
              <a:path w="791845" h="174625">
                <a:moveTo>
                  <a:pt x="516481" y="119151"/>
                </a:moveTo>
                <a:lnTo>
                  <a:pt x="496404" y="119151"/>
                </a:lnTo>
                <a:lnTo>
                  <a:pt x="513930" y="142036"/>
                </a:lnTo>
                <a:lnTo>
                  <a:pt x="514451" y="143002"/>
                </a:lnTo>
                <a:lnTo>
                  <a:pt x="515912" y="144246"/>
                </a:lnTo>
                <a:lnTo>
                  <a:pt x="528218" y="144246"/>
                </a:lnTo>
                <a:lnTo>
                  <a:pt x="530186" y="143002"/>
                </a:lnTo>
                <a:lnTo>
                  <a:pt x="531139" y="142036"/>
                </a:lnTo>
                <a:lnTo>
                  <a:pt x="545621" y="129870"/>
                </a:lnTo>
                <a:lnTo>
                  <a:pt x="525106" y="129870"/>
                </a:lnTo>
                <a:lnTo>
                  <a:pt x="516481" y="119151"/>
                </a:lnTo>
                <a:close/>
              </a:path>
              <a:path w="791845" h="174625">
                <a:moveTo>
                  <a:pt x="580821" y="101587"/>
                </a:moveTo>
                <a:lnTo>
                  <a:pt x="559892" y="101587"/>
                </a:lnTo>
                <a:lnTo>
                  <a:pt x="525106" y="129870"/>
                </a:lnTo>
                <a:lnTo>
                  <a:pt x="545621" y="129870"/>
                </a:lnTo>
                <a:lnTo>
                  <a:pt x="558380" y="119151"/>
                </a:lnTo>
                <a:lnTo>
                  <a:pt x="578307" y="119151"/>
                </a:lnTo>
                <a:lnTo>
                  <a:pt x="581050" y="106260"/>
                </a:lnTo>
                <a:lnTo>
                  <a:pt x="581660" y="103301"/>
                </a:lnTo>
                <a:lnTo>
                  <a:pt x="580821" y="101587"/>
                </a:lnTo>
                <a:close/>
              </a:path>
              <a:path w="791845" h="174625">
                <a:moveTo>
                  <a:pt x="343560" y="112839"/>
                </a:moveTo>
                <a:lnTo>
                  <a:pt x="323631" y="112852"/>
                </a:lnTo>
                <a:lnTo>
                  <a:pt x="310616" y="174129"/>
                </a:lnTo>
                <a:lnTo>
                  <a:pt x="328561" y="174129"/>
                </a:lnTo>
                <a:lnTo>
                  <a:pt x="330834" y="172669"/>
                </a:lnTo>
                <a:lnTo>
                  <a:pt x="331647" y="168986"/>
                </a:lnTo>
                <a:lnTo>
                  <a:pt x="343560" y="112839"/>
                </a:lnTo>
                <a:close/>
              </a:path>
              <a:path w="791845" h="174625">
                <a:moveTo>
                  <a:pt x="460133" y="101587"/>
                </a:moveTo>
                <a:lnTo>
                  <a:pt x="390520" y="101600"/>
                </a:lnTo>
                <a:lnTo>
                  <a:pt x="388505" y="103047"/>
                </a:lnTo>
                <a:lnTo>
                  <a:pt x="373405" y="174129"/>
                </a:lnTo>
                <a:lnTo>
                  <a:pt x="446684" y="174129"/>
                </a:lnTo>
                <a:lnTo>
                  <a:pt x="448868" y="163918"/>
                </a:lnTo>
                <a:lnTo>
                  <a:pt x="448081" y="162928"/>
                </a:lnTo>
                <a:lnTo>
                  <a:pt x="395706" y="162928"/>
                </a:lnTo>
                <a:lnTo>
                  <a:pt x="399834" y="143459"/>
                </a:lnTo>
                <a:lnTo>
                  <a:pt x="444106" y="143459"/>
                </a:lnTo>
                <a:lnTo>
                  <a:pt x="444995" y="142735"/>
                </a:lnTo>
                <a:lnTo>
                  <a:pt x="446862" y="134010"/>
                </a:lnTo>
                <a:lnTo>
                  <a:pt x="447052" y="133045"/>
                </a:lnTo>
                <a:lnTo>
                  <a:pt x="446481" y="132295"/>
                </a:lnTo>
                <a:lnTo>
                  <a:pt x="402209" y="132295"/>
                </a:lnTo>
                <a:lnTo>
                  <a:pt x="406349" y="112852"/>
                </a:lnTo>
                <a:lnTo>
                  <a:pt x="457736" y="112839"/>
                </a:lnTo>
                <a:lnTo>
                  <a:pt x="458330" y="110147"/>
                </a:lnTo>
                <a:lnTo>
                  <a:pt x="460133" y="101587"/>
                </a:lnTo>
                <a:close/>
              </a:path>
              <a:path w="791845" h="174625">
                <a:moveTo>
                  <a:pt x="376707" y="101600"/>
                </a:moveTo>
                <a:lnTo>
                  <a:pt x="296773" y="101600"/>
                </a:lnTo>
                <a:lnTo>
                  <a:pt x="294551" y="102819"/>
                </a:lnTo>
                <a:lnTo>
                  <a:pt x="292404" y="112839"/>
                </a:lnTo>
                <a:lnTo>
                  <a:pt x="373329" y="112839"/>
                </a:lnTo>
                <a:lnTo>
                  <a:pt x="374624" y="111353"/>
                </a:lnTo>
                <a:lnTo>
                  <a:pt x="376707" y="101600"/>
                </a:lnTo>
                <a:close/>
              </a:path>
              <a:path w="791845" h="174625">
                <a:moveTo>
                  <a:pt x="677735" y="101587"/>
                </a:moveTo>
                <a:lnTo>
                  <a:pt x="608139" y="101587"/>
                </a:lnTo>
                <a:lnTo>
                  <a:pt x="606120" y="103047"/>
                </a:lnTo>
                <a:lnTo>
                  <a:pt x="591007" y="174129"/>
                </a:lnTo>
                <a:lnTo>
                  <a:pt x="664311" y="174129"/>
                </a:lnTo>
                <a:lnTo>
                  <a:pt x="666470" y="163918"/>
                </a:lnTo>
                <a:lnTo>
                  <a:pt x="665695" y="162928"/>
                </a:lnTo>
                <a:lnTo>
                  <a:pt x="613308" y="162928"/>
                </a:lnTo>
                <a:lnTo>
                  <a:pt x="617448" y="143459"/>
                </a:lnTo>
                <a:lnTo>
                  <a:pt x="661720" y="143459"/>
                </a:lnTo>
                <a:lnTo>
                  <a:pt x="662609" y="142735"/>
                </a:lnTo>
                <a:lnTo>
                  <a:pt x="664679" y="133045"/>
                </a:lnTo>
                <a:lnTo>
                  <a:pt x="664070" y="132295"/>
                </a:lnTo>
                <a:lnTo>
                  <a:pt x="619823" y="132295"/>
                </a:lnTo>
                <a:lnTo>
                  <a:pt x="623951" y="112852"/>
                </a:lnTo>
                <a:lnTo>
                  <a:pt x="675347" y="112852"/>
                </a:lnTo>
                <a:lnTo>
                  <a:pt x="677735" y="101587"/>
                </a:lnTo>
                <a:close/>
              </a:path>
              <a:path w="791845" h="174625">
                <a:moveTo>
                  <a:pt x="176117" y="149542"/>
                </a:moveTo>
                <a:lnTo>
                  <a:pt x="156209" y="149542"/>
                </a:lnTo>
                <a:lnTo>
                  <a:pt x="150977" y="174129"/>
                </a:lnTo>
                <a:lnTo>
                  <a:pt x="168922" y="174129"/>
                </a:lnTo>
                <a:lnTo>
                  <a:pt x="171208" y="172669"/>
                </a:lnTo>
                <a:lnTo>
                  <a:pt x="176117" y="149542"/>
                </a:lnTo>
                <a:close/>
              </a:path>
              <a:path w="791845" h="174625">
                <a:moveTo>
                  <a:pt x="124345" y="101587"/>
                </a:moveTo>
                <a:lnTo>
                  <a:pt x="105625" y="101587"/>
                </a:lnTo>
                <a:lnTo>
                  <a:pt x="104139" y="102793"/>
                </a:lnTo>
                <a:lnTo>
                  <a:pt x="99656" y="123964"/>
                </a:lnTo>
                <a:lnTo>
                  <a:pt x="101526" y="144945"/>
                </a:lnTo>
                <a:lnTo>
                  <a:pt x="115393" y="153631"/>
                </a:lnTo>
                <a:lnTo>
                  <a:pt x="135531" y="153879"/>
                </a:lnTo>
                <a:lnTo>
                  <a:pt x="156209" y="149542"/>
                </a:lnTo>
                <a:lnTo>
                  <a:pt x="176117" y="149542"/>
                </a:lnTo>
                <a:lnTo>
                  <a:pt x="178072" y="140330"/>
                </a:lnTo>
                <a:lnTo>
                  <a:pt x="132795" y="140330"/>
                </a:lnTo>
                <a:lnTo>
                  <a:pt x="121980" y="135944"/>
                </a:lnTo>
                <a:lnTo>
                  <a:pt x="119684" y="123482"/>
                </a:lnTo>
                <a:lnTo>
                  <a:pt x="124345" y="101587"/>
                </a:lnTo>
                <a:close/>
              </a:path>
              <a:path w="791845" h="174625">
                <a:moveTo>
                  <a:pt x="186296" y="101587"/>
                </a:moveTo>
                <a:lnTo>
                  <a:pt x="167627" y="101587"/>
                </a:lnTo>
                <a:lnTo>
                  <a:pt x="166128" y="102793"/>
                </a:lnTo>
                <a:lnTo>
                  <a:pt x="165887" y="104038"/>
                </a:lnTo>
                <a:lnTo>
                  <a:pt x="158851" y="137071"/>
                </a:lnTo>
                <a:lnTo>
                  <a:pt x="146847" y="139689"/>
                </a:lnTo>
                <a:lnTo>
                  <a:pt x="132795" y="140330"/>
                </a:lnTo>
                <a:lnTo>
                  <a:pt x="178072" y="140330"/>
                </a:lnTo>
                <a:lnTo>
                  <a:pt x="186296" y="101587"/>
                </a:lnTo>
                <a:close/>
              </a:path>
              <a:path w="791845" h="174625">
                <a:moveTo>
                  <a:pt x="187096" y="0"/>
                </a:moveTo>
                <a:lnTo>
                  <a:pt x="143926" y="16903"/>
                </a:lnTo>
                <a:lnTo>
                  <a:pt x="129222" y="72796"/>
                </a:lnTo>
                <a:lnTo>
                  <a:pt x="130784" y="73545"/>
                </a:lnTo>
                <a:lnTo>
                  <a:pt x="147751" y="73545"/>
                </a:lnTo>
                <a:lnTo>
                  <a:pt x="152120" y="52451"/>
                </a:lnTo>
                <a:lnTo>
                  <a:pt x="217664" y="52451"/>
                </a:lnTo>
                <a:lnTo>
                  <a:pt x="220047" y="41249"/>
                </a:lnTo>
                <a:lnTo>
                  <a:pt x="154622" y="41249"/>
                </a:lnTo>
                <a:lnTo>
                  <a:pt x="156692" y="31483"/>
                </a:lnTo>
                <a:lnTo>
                  <a:pt x="160070" y="22511"/>
                </a:lnTo>
                <a:lnTo>
                  <a:pt x="165811" y="16556"/>
                </a:lnTo>
                <a:lnTo>
                  <a:pt x="174009" y="13250"/>
                </a:lnTo>
                <a:lnTo>
                  <a:pt x="184759" y="12230"/>
                </a:lnTo>
                <a:lnTo>
                  <a:pt x="218990" y="12230"/>
                </a:lnTo>
                <a:lnTo>
                  <a:pt x="215195" y="6427"/>
                </a:lnTo>
                <a:lnTo>
                  <a:pt x="203057" y="1357"/>
                </a:lnTo>
                <a:lnTo>
                  <a:pt x="187096" y="0"/>
                </a:lnTo>
                <a:close/>
              </a:path>
              <a:path w="791845" h="174625">
                <a:moveTo>
                  <a:pt x="217664" y="52451"/>
                </a:moveTo>
                <a:lnTo>
                  <a:pt x="198843" y="52451"/>
                </a:lnTo>
                <a:lnTo>
                  <a:pt x="194487" y="73545"/>
                </a:lnTo>
                <a:lnTo>
                  <a:pt x="211467" y="73545"/>
                </a:lnTo>
                <a:lnTo>
                  <a:pt x="213334" y="72796"/>
                </a:lnTo>
                <a:lnTo>
                  <a:pt x="217664" y="52451"/>
                </a:lnTo>
                <a:close/>
              </a:path>
              <a:path w="791845" h="174625">
                <a:moveTo>
                  <a:pt x="218990" y="12230"/>
                </a:moveTo>
                <a:lnTo>
                  <a:pt x="184759" y="12230"/>
                </a:lnTo>
                <a:lnTo>
                  <a:pt x="195229" y="13350"/>
                </a:lnTo>
                <a:lnTo>
                  <a:pt x="201499" y="16822"/>
                </a:lnTo>
                <a:lnTo>
                  <a:pt x="204067" y="22811"/>
                </a:lnTo>
                <a:lnTo>
                  <a:pt x="203428" y="31483"/>
                </a:lnTo>
                <a:lnTo>
                  <a:pt x="202742" y="34836"/>
                </a:lnTo>
                <a:lnTo>
                  <a:pt x="202501" y="35839"/>
                </a:lnTo>
                <a:lnTo>
                  <a:pt x="202171" y="37350"/>
                </a:lnTo>
                <a:lnTo>
                  <a:pt x="201409" y="41249"/>
                </a:lnTo>
                <a:lnTo>
                  <a:pt x="220047" y="41249"/>
                </a:lnTo>
                <a:lnTo>
                  <a:pt x="221653" y="33705"/>
                </a:lnTo>
                <a:lnTo>
                  <a:pt x="221825" y="22811"/>
                </a:lnTo>
                <a:lnTo>
                  <a:pt x="221820" y="16556"/>
                </a:lnTo>
                <a:lnTo>
                  <a:pt x="218990" y="12230"/>
                </a:lnTo>
                <a:close/>
              </a:path>
              <a:path w="791845" h="174625">
                <a:moveTo>
                  <a:pt x="478561" y="0"/>
                </a:moveTo>
                <a:lnTo>
                  <a:pt x="435379" y="16903"/>
                </a:lnTo>
                <a:lnTo>
                  <a:pt x="420687" y="72796"/>
                </a:lnTo>
                <a:lnTo>
                  <a:pt x="422236" y="73545"/>
                </a:lnTo>
                <a:lnTo>
                  <a:pt x="439216" y="73545"/>
                </a:lnTo>
                <a:lnTo>
                  <a:pt x="443585" y="52451"/>
                </a:lnTo>
                <a:lnTo>
                  <a:pt x="509122" y="52451"/>
                </a:lnTo>
                <a:lnTo>
                  <a:pt x="511502" y="41249"/>
                </a:lnTo>
                <a:lnTo>
                  <a:pt x="446074" y="41249"/>
                </a:lnTo>
                <a:lnTo>
                  <a:pt x="448144" y="31483"/>
                </a:lnTo>
                <a:lnTo>
                  <a:pt x="451528" y="22511"/>
                </a:lnTo>
                <a:lnTo>
                  <a:pt x="457268" y="16556"/>
                </a:lnTo>
                <a:lnTo>
                  <a:pt x="465463" y="13250"/>
                </a:lnTo>
                <a:lnTo>
                  <a:pt x="476211" y="12230"/>
                </a:lnTo>
                <a:lnTo>
                  <a:pt x="510452" y="12230"/>
                </a:lnTo>
                <a:lnTo>
                  <a:pt x="506658" y="6427"/>
                </a:lnTo>
                <a:lnTo>
                  <a:pt x="494522" y="1357"/>
                </a:lnTo>
                <a:lnTo>
                  <a:pt x="478561" y="0"/>
                </a:lnTo>
                <a:close/>
              </a:path>
              <a:path w="791845" h="174625">
                <a:moveTo>
                  <a:pt x="509122" y="52451"/>
                </a:moveTo>
                <a:lnTo>
                  <a:pt x="490308" y="52451"/>
                </a:lnTo>
                <a:lnTo>
                  <a:pt x="485940" y="73545"/>
                </a:lnTo>
                <a:lnTo>
                  <a:pt x="502919" y="73545"/>
                </a:lnTo>
                <a:lnTo>
                  <a:pt x="504799" y="72796"/>
                </a:lnTo>
                <a:lnTo>
                  <a:pt x="509122" y="52451"/>
                </a:lnTo>
                <a:close/>
              </a:path>
              <a:path w="791845" h="174625">
                <a:moveTo>
                  <a:pt x="510452" y="12230"/>
                </a:moveTo>
                <a:lnTo>
                  <a:pt x="476211" y="12230"/>
                </a:lnTo>
                <a:lnTo>
                  <a:pt x="486687" y="13350"/>
                </a:lnTo>
                <a:lnTo>
                  <a:pt x="492958" y="16822"/>
                </a:lnTo>
                <a:lnTo>
                  <a:pt x="495526" y="22811"/>
                </a:lnTo>
                <a:lnTo>
                  <a:pt x="494893" y="31483"/>
                </a:lnTo>
                <a:lnTo>
                  <a:pt x="494207" y="34836"/>
                </a:lnTo>
                <a:lnTo>
                  <a:pt x="493953" y="35839"/>
                </a:lnTo>
                <a:lnTo>
                  <a:pt x="493623" y="37350"/>
                </a:lnTo>
                <a:lnTo>
                  <a:pt x="492874" y="41249"/>
                </a:lnTo>
                <a:lnTo>
                  <a:pt x="511502" y="41249"/>
                </a:lnTo>
                <a:lnTo>
                  <a:pt x="513105" y="33705"/>
                </a:lnTo>
                <a:lnTo>
                  <a:pt x="513282" y="22811"/>
                </a:lnTo>
                <a:lnTo>
                  <a:pt x="513280" y="16556"/>
                </a:lnTo>
                <a:lnTo>
                  <a:pt x="510452" y="12230"/>
                </a:lnTo>
                <a:close/>
              </a:path>
            </a:pathLst>
          </a:custGeom>
          <a:solidFill>
            <a:srgbClr val="004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97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97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97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97320" y="8456193"/>
            <a:ext cx="690045" cy="8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14099" y="9868404"/>
            <a:ext cx="1004007" cy="281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12342" y="9869335"/>
            <a:ext cx="112775" cy="1197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50061" y="9963709"/>
            <a:ext cx="154998" cy="1551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15287" y="10002825"/>
            <a:ext cx="160358" cy="1463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12342" y="9869335"/>
            <a:ext cx="112775" cy="1197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53148" y="9963709"/>
            <a:ext cx="149390" cy="1551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15287" y="10002825"/>
            <a:ext cx="160358" cy="1463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53376" y="9983114"/>
            <a:ext cx="108452" cy="1253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46093" y="10014306"/>
            <a:ext cx="108692" cy="11102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16622" y="9974262"/>
            <a:ext cx="85915" cy="11497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12342" y="9880549"/>
            <a:ext cx="97117" cy="10571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661579" y="9974274"/>
            <a:ext cx="2010435" cy="14786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12015" y="9419755"/>
            <a:ext cx="6336030" cy="0"/>
          </a:xfrm>
          <a:custGeom>
            <a:avLst/>
            <a:gdLst/>
            <a:ahLst/>
            <a:cxnLst/>
            <a:rect l="l" t="t" r="r" b="b"/>
            <a:pathLst>
              <a:path w="6336030">
                <a:moveTo>
                  <a:pt x="0" y="0"/>
                </a:moveTo>
                <a:lnTo>
                  <a:pt x="6336004" y="0"/>
                </a:lnTo>
              </a:path>
            </a:pathLst>
          </a:custGeom>
          <a:ln w="6337">
            <a:solidFill>
              <a:srgbClr val="0049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12015" y="8309114"/>
            <a:ext cx="6336030" cy="0"/>
          </a:xfrm>
          <a:custGeom>
            <a:avLst/>
            <a:gdLst/>
            <a:ahLst/>
            <a:cxnLst/>
            <a:rect l="l" t="t" r="r" b="b"/>
            <a:pathLst>
              <a:path w="6336030">
                <a:moveTo>
                  <a:pt x="0" y="0"/>
                </a:moveTo>
                <a:lnTo>
                  <a:pt x="6336004" y="0"/>
                </a:lnTo>
              </a:path>
            </a:pathLst>
          </a:custGeom>
          <a:ln w="6337">
            <a:solidFill>
              <a:srgbClr val="0049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0829" y="2230056"/>
            <a:ext cx="6921190" cy="845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497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jp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200" y="7698659"/>
            <a:ext cx="6149975" cy="110261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50"/>
              </a:spcBef>
            </a:pPr>
            <a:r>
              <a:rPr lang="zh-TW" altLang="en-US" sz="105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運用</a:t>
            </a:r>
            <a:r>
              <a:rPr sz="1050" b="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強大的</a:t>
            </a:r>
            <a:r>
              <a:rPr sz="1050" b="0" spc="9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 </a:t>
            </a:r>
            <a:r>
              <a:rPr sz="1050" b="1" spc="-13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ABAQUS</a:t>
            </a:r>
            <a:r>
              <a:rPr sz="1050" b="1" spc="-2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1050" b="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模擬技術評估結構完整性，説明制定設計決策</a:t>
            </a:r>
            <a:endParaRPr sz="105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50800">
              <a:lnSpc>
                <a:spcPct val="100000"/>
              </a:lnSpc>
              <a:spcBef>
                <a:spcPts val="560"/>
              </a:spcBef>
            </a:pPr>
            <a:r>
              <a:rPr sz="900" b="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利用結構分析行業領導者</a:t>
            </a:r>
            <a:r>
              <a:rPr sz="900" b="0" spc="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 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Abaqus</a:t>
            </a:r>
            <a:r>
              <a:rPr sz="900" spc="-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 </a:t>
            </a:r>
            <a:r>
              <a:rPr sz="900" b="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技術</a:t>
            </a:r>
            <a:r>
              <a:rPr sz="900" b="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，</a:t>
            </a:r>
            <a:r>
              <a:rPr lang="zh-TW" altLang="en-US" sz="900" b="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透</a:t>
            </a:r>
            <a:r>
              <a:rPr sz="900" b="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過快速、真實和準確的模擬，推動產品工程創新並促進協作</a:t>
            </a:r>
            <a:r>
              <a:rPr sz="900" b="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55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50800">
              <a:lnSpc>
                <a:spcPct val="100000"/>
              </a:lnSpc>
            </a:pPr>
            <a:r>
              <a:rPr sz="105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概述</a:t>
            </a:r>
            <a:endParaRPr sz="105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50800" marR="43180" indent="-635">
              <a:lnSpc>
                <a:spcPct val="129700"/>
              </a:lnSpc>
              <a:spcBef>
                <a:spcPts val="240"/>
              </a:spcBef>
            </a:pPr>
            <a:r>
              <a:rPr lang="zh-TW" altLang="en-US"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透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過</a:t>
            </a:r>
            <a:r>
              <a:rPr sz="900" spc="4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</a:t>
            </a:r>
            <a:r>
              <a:rPr sz="900" spc="-4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</a:t>
            </a:r>
            <a:r>
              <a:rPr sz="900" spc="-4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Engineer</a:t>
            </a:r>
            <a:r>
              <a:rPr sz="900" spc="-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您可在雲</a:t>
            </a:r>
            <a:r>
              <a:rPr lang="zh-TW" altLang="en-US"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端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的</a:t>
            </a:r>
            <a:r>
              <a:rPr sz="900" spc="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b="1" spc="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3D</a:t>
            </a:r>
            <a:r>
              <a:rPr sz="900" spc="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EXPERIENCE</a:t>
            </a:r>
            <a:r>
              <a:rPr sz="750" spc="7" baseline="33333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®</a:t>
            </a:r>
            <a:r>
              <a:rPr sz="750" spc="179" baseline="33333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 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平</a:t>
            </a:r>
            <a:r>
              <a:rPr lang="zh-TW" altLang="en-US"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台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上執行結構靜態、頻率、扭曲、模態動態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，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以及零件和</a:t>
            </a:r>
            <a:r>
              <a:rPr lang="zh-TW" altLang="en-US"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組合件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結構熱模擬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555" y="549656"/>
            <a:ext cx="892175" cy="892175"/>
            <a:chOff x="5849555" y="549656"/>
            <a:chExt cx="892175" cy="892175"/>
          </a:xfrm>
        </p:grpSpPr>
        <p:sp>
          <p:nvSpPr>
            <p:cNvPr id="4" name="object 4"/>
            <p:cNvSpPr/>
            <p:nvPr/>
          </p:nvSpPr>
          <p:spPr>
            <a:xfrm>
              <a:off x="5864380" y="565556"/>
              <a:ext cx="860963" cy="8604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70918" y="1139622"/>
              <a:ext cx="651165" cy="2975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65050" y="563562"/>
              <a:ext cx="862025" cy="86409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53580" y="554342"/>
              <a:ext cx="883921" cy="8830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53315" y="751129"/>
              <a:ext cx="486981" cy="4869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46490" y="746023"/>
              <a:ext cx="499251" cy="4989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46496" y="746099"/>
              <a:ext cx="499745" cy="499109"/>
            </a:xfrm>
            <a:custGeom>
              <a:avLst/>
              <a:gdLst/>
              <a:ahLst/>
              <a:cxnLst/>
              <a:rect l="l" t="t" r="r" b="b"/>
              <a:pathLst>
                <a:path w="499745" h="499109">
                  <a:moveTo>
                    <a:pt x="370457" y="467741"/>
                  </a:moveTo>
                  <a:lnTo>
                    <a:pt x="329239" y="485929"/>
                  </a:lnTo>
                  <a:lnTo>
                    <a:pt x="286664" y="496217"/>
                  </a:lnTo>
                  <a:lnTo>
                    <a:pt x="243692" y="498880"/>
                  </a:lnTo>
                  <a:lnTo>
                    <a:pt x="201280" y="494196"/>
                  </a:lnTo>
                  <a:lnTo>
                    <a:pt x="160387" y="482437"/>
                  </a:lnTo>
                  <a:lnTo>
                    <a:pt x="121971" y="463881"/>
                  </a:lnTo>
                  <a:lnTo>
                    <a:pt x="86989" y="438802"/>
                  </a:lnTo>
                  <a:lnTo>
                    <a:pt x="56401" y="407477"/>
                  </a:lnTo>
                  <a:lnTo>
                    <a:pt x="31164" y="370180"/>
                  </a:lnTo>
                  <a:lnTo>
                    <a:pt x="12960" y="328995"/>
                  </a:lnTo>
                  <a:lnTo>
                    <a:pt x="2664" y="286452"/>
                  </a:lnTo>
                  <a:lnTo>
                    <a:pt x="0" y="243511"/>
                  </a:lnTo>
                  <a:lnTo>
                    <a:pt x="4691" y="201128"/>
                  </a:lnTo>
                  <a:lnTo>
                    <a:pt x="16462" y="160261"/>
                  </a:lnTo>
                  <a:lnTo>
                    <a:pt x="35036" y="121868"/>
                  </a:lnTo>
                  <a:lnTo>
                    <a:pt x="60137" y="86908"/>
                  </a:lnTo>
                  <a:lnTo>
                    <a:pt x="91488" y="56337"/>
                  </a:lnTo>
                  <a:lnTo>
                    <a:pt x="128814" y="31115"/>
                  </a:lnTo>
                  <a:lnTo>
                    <a:pt x="170025" y="12938"/>
                  </a:lnTo>
                  <a:lnTo>
                    <a:pt x="212594" y="2658"/>
                  </a:lnTo>
                  <a:lnTo>
                    <a:pt x="255562" y="0"/>
                  </a:lnTo>
                  <a:lnTo>
                    <a:pt x="297971" y="4688"/>
                  </a:lnTo>
                  <a:lnTo>
                    <a:pt x="338863" y="16448"/>
                  </a:lnTo>
                  <a:lnTo>
                    <a:pt x="377280" y="35006"/>
                  </a:lnTo>
                  <a:lnTo>
                    <a:pt x="412263" y="60086"/>
                  </a:lnTo>
                  <a:lnTo>
                    <a:pt x="442854" y="91414"/>
                  </a:lnTo>
                  <a:lnTo>
                    <a:pt x="468095" y="128714"/>
                  </a:lnTo>
                  <a:lnTo>
                    <a:pt x="486292" y="169901"/>
                  </a:lnTo>
                  <a:lnTo>
                    <a:pt x="496583" y="212442"/>
                  </a:lnTo>
                  <a:lnTo>
                    <a:pt x="499245" y="255379"/>
                  </a:lnTo>
                  <a:lnTo>
                    <a:pt x="494554" y="297756"/>
                  </a:lnTo>
                  <a:lnTo>
                    <a:pt x="482785" y="338615"/>
                  </a:lnTo>
                  <a:lnTo>
                    <a:pt x="464215" y="377000"/>
                  </a:lnTo>
                  <a:lnTo>
                    <a:pt x="439120" y="411954"/>
                  </a:lnTo>
                  <a:lnTo>
                    <a:pt x="407775" y="442520"/>
                  </a:lnTo>
                  <a:lnTo>
                    <a:pt x="370457" y="467741"/>
                  </a:lnTo>
                  <a:close/>
                </a:path>
              </a:pathLst>
            </a:custGeom>
            <a:ln w="3175">
              <a:solidFill>
                <a:srgbClr val="4544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93789" y="865098"/>
              <a:ext cx="237147" cy="25354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93193" y="864501"/>
              <a:ext cx="238760" cy="255270"/>
            </a:xfrm>
            <a:custGeom>
              <a:avLst/>
              <a:gdLst/>
              <a:ahLst/>
              <a:cxnLst/>
              <a:rect l="l" t="t" r="r" b="b"/>
              <a:pathLst>
                <a:path w="238760" h="255269">
                  <a:moveTo>
                    <a:pt x="30048" y="0"/>
                  </a:moveTo>
                  <a:lnTo>
                    <a:pt x="21386" y="0"/>
                  </a:lnTo>
                  <a:lnTo>
                    <a:pt x="9906" y="3199"/>
                  </a:lnTo>
                  <a:lnTo>
                    <a:pt x="3459" y="10871"/>
                  </a:lnTo>
                  <a:lnTo>
                    <a:pt x="628" y="20123"/>
                  </a:lnTo>
                  <a:lnTo>
                    <a:pt x="0" y="28066"/>
                  </a:lnTo>
                  <a:lnTo>
                    <a:pt x="12" y="232892"/>
                  </a:lnTo>
                  <a:lnTo>
                    <a:pt x="2298" y="239433"/>
                  </a:lnTo>
                  <a:lnTo>
                    <a:pt x="5715" y="249313"/>
                  </a:lnTo>
                  <a:lnTo>
                    <a:pt x="12585" y="254736"/>
                  </a:lnTo>
                  <a:lnTo>
                    <a:pt x="26606" y="254736"/>
                  </a:lnTo>
                  <a:lnTo>
                    <a:pt x="30497" y="253555"/>
                  </a:lnTo>
                  <a:lnTo>
                    <a:pt x="13131" y="253555"/>
                  </a:lnTo>
                  <a:lnTo>
                    <a:pt x="6642" y="248411"/>
                  </a:lnTo>
                  <a:lnTo>
                    <a:pt x="3429" y="239052"/>
                  </a:lnTo>
                  <a:lnTo>
                    <a:pt x="1277" y="232892"/>
                  </a:lnTo>
                  <a:lnTo>
                    <a:pt x="1181" y="28066"/>
                  </a:lnTo>
                  <a:lnTo>
                    <a:pt x="1775" y="20451"/>
                  </a:lnTo>
                  <a:lnTo>
                    <a:pt x="4449" y="11583"/>
                  </a:lnTo>
                  <a:lnTo>
                    <a:pt x="10541" y="4233"/>
                  </a:lnTo>
                  <a:lnTo>
                    <a:pt x="21386" y="1168"/>
                  </a:lnTo>
                  <a:lnTo>
                    <a:pt x="32194" y="1168"/>
                  </a:lnTo>
                  <a:lnTo>
                    <a:pt x="30048" y="0"/>
                  </a:lnTo>
                  <a:close/>
                </a:path>
                <a:path w="238760" h="255269">
                  <a:moveTo>
                    <a:pt x="237172" y="120445"/>
                  </a:moveTo>
                  <a:lnTo>
                    <a:pt x="31889" y="251891"/>
                  </a:lnTo>
                  <a:lnTo>
                    <a:pt x="26416" y="253555"/>
                  </a:lnTo>
                  <a:lnTo>
                    <a:pt x="30497" y="253555"/>
                  </a:lnTo>
                  <a:lnTo>
                    <a:pt x="222059" y="148602"/>
                  </a:lnTo>
                  <a:lnTo>
                    <a:pt x="238351" y="126479"/>
                  </a:lnTo>
                  <a:lnTo>
                    <a:pt x="237325" y="120716"/>
                  </a:lnTo>
                  <a:lnTo>
                    <a:pt x="237172" y="120445"/>
                  </a:lnTo>
                  <a:close/>
                </a:path>
                <a:path w="238760" h="255269">
                  <a:moveTo>
                    <a:pt x="27000" y="11556"/>
                  </a:moveTo>
                  <a:lnTo>
                    <a:pt x="11557" y="11556"/>
                  </a:lnTo>
                  <a:lnTo>
                    <a:pt x="11629" y="232689"/>
                  </a:lnTo>
                  <a:lnTo>
                    <a:pt x="11747" y="243179"/>
                  </a:lnTo>
                  <a:lnTo>
                    <a:pt x="24650" y="243179"/>
                  </a:lnTo>
                  <a:lnTo>
                    <a:pt x="28435" y="241934"/>
                  </a:lnTo>
                  <a:lnTo>
                    <a:pt x="29335" y="241439"/>
                  </a:lnTo>
                  <a:lnTo>
                    <a:pt x="13220" y="241439"/>
                  </a:lnTo>
                  <a:lnTo>
                    <a:pt x="13111" y="226301"/>
                  </a:lnTo>
                  <a:lnTo>
                    <a:pt x="13093" y="15087"/>
                  </a:lnTo>
                  <a:lnTo>
                    <a:pt x="19227" y="13309"/>
                  </a:lnTo>
                  <a:lnTo>
                    <a:pt x="30264" y="13309"/>
                  </a:lnTo>
                  <a:lnTo>
                    <a:pt x="27000" y="11556"/>
                  </a:lnTo>
                  <a:close/>
                </a:path>
                <a:path w="238760" h="255269">
                  <a:moveTo>
                    <a:pt x="30264" y="13309"/>
                  </a:moveTo>
                  <a:lnTo>
                    <a:pt x="29654" y="13309"/>
                  </a:lnTo>
                  <a:lnTo>
                    <a:pt x="35560" y="16484"/>
                  </a:lnTo>
                  <a:lnTo>
                    <a:pt x="219456" y="117665"/>
                  </a:lnTo>
                  <a:lnTo>
                    <a:pt x="225221" y="121818"/>
                  </a:lnTo>
                  <a:lnTo>
                    <a:pt x="225259" y="132054"/>
                  </a:lnTo>
                  <a:lnTo>
                    <a:pt x="217385" y="137680"/>
                  </a:lnTo>
                  <a:lnTo>
                    <a:pt x="31089" y="240169"/>
                  </a:lnTo>
                  <a:lnTo>
                    <a:pt x="27216" y="241439"/>
                  </a:lnTo>
                  <a:lnTo>
                    <a:pt x="29335" y="241439"/>
                  </a:lnTo>
                  <a:lnTo>
                    <a:pt x="219849" y="136613"/>
                  </a:lnTo>
                  <a:lnTo>
                    <a:pt x="226796" y="131216"/>
                  </a:lnTo>
                  <a:lnTo>
                    <a:pt x="226771" y="122250"/>
                  </a:lnTo>
                  <a:lnTo>
                    <a:pt x="221183" y="118300"/>
                  </a:lnTo>
                  <a:lnTo>
                    <a:pt x="32842" y="14693"/>
                  </a:lnTo>
                  <a:lnTo>
                    <a:pt x="30264" y="13309"/>
                  </a:lnTo>
                  <a:close/>
                </a:path>
                <a:path w="238760" h="255269">
                  <a:moveTo>
                    <a:pt x="234340" y="115442"/>
                  </a:moveTo>
                  <a:lnTo>
                    <a:pt x="237172" y="120445"/>
                  </a:lnTo>
                  <a:lnTo>
                    <a:pt x="237172" y="119024"/>
                  </a:lnTo>
                  <a:lnTo>
                    <a:pt x="234340" y="115442"/>
                  </a:lnTo>
                  <a:close/>
                </a:path>
                <a:path w="238760" h="255269">
                  <a:moveTo>
                    <a:pt x="234097" y="115136"/>
                  </a:moveTo>
                  <a:lnTo>
                    <a:pt x="234340" y="115442"/>
                  </a:lnTo>
                  <a:lnTo>
                    <a:pt x="234254" y="115292"/>
                  </a:lnTo>
                  <a:lnTo>
                    <a:pt x="234097" y="115136"/>
                  </a:lnTo>
                  <a:close/>
                </a:path>
                <a:path w="238760" h="255269">
                  <a:moveTo>
                    <a:pt x="230521" y="111591"/>
                  </a:moveTo>
                  <a:lnTo>
                    <a:pt x="234097" y="115136"/>
                  </a:lnTo>
                  <a:lnTo>
                    <a:pt x="231889" y="112344"/>
                  </a:lnTo>
                  <a:lnTo>
                    <a:pt x="230521" y="111591"/>
                  </a:lnTo>
                  <a:close/>
                </a:path>
                <a:path w="238760" h="255269">
                  <a:moveTo>
                    <a:pt x="32194" y="1168"/>
                  </a:moveTo>
                  <a:lnTo>
                    <a:pt x="29730" y="1168"/>
                  </a:lnTo>
                  <a:lnTo>
                    <a:pt x="57719" y="16522"/>
                  </a:lnTo>
                  <a:lnTo>
                    <a:pt x="230521" y="111591"/>
                  </a:lnTo>
                  <a:lnTo>
                    <a:pt x="229159" y="110241"/>
                  </a:lnTo>
                  <a:lnTo>
                    <a:pt x="222059" y="105587"/>
                  </a:lnTo>
                  <a:lnTo>
                    <a:pt x="51141" y="11556"/>
                  </a:lnTo>
                  <a:lnTo>
                    <a:pt x="32194" y="1168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58953" y="584314"/>
              <a:ext cx="72047" cy="13108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11226" y="932687"/>
              <a:ext cx="55244" cy="105410"/>
            </a:xfrm>
            <a:custGeom>
              <a:avLst/>
              <a:gdLst/>
              <a:ahLst/>
              <a:cxnLst/>
              <a:rect l="l" t="t" r="r" b="b"/>
              <a:pathLst>
                <a:path w="55245" h="105409">
                  <a:moveTo>
                    <a:pt x="14566" y="44869"/>
                  </a:moveTo>
                  <a:lnTo>
                    <a:pt x="11899" y="42316"/>
                  </a:lnTo>
                  <a:lnTo>
                    <a:pt x="3683" y="42316"/>
                  </a:lnTo>
                  <a:lnTo>
                    <a:pt x="1016" y="44869"/>
                  </a:lnTo>
                  <a:lnTo>
                    <a:pt x="1016" y="102654"/>
                  </a:lnTo>
                  <a:lnTo>
                    <a:pt x="3683" y="105206"/>
                  </a:lnTo>
                  <a:lnTo>
                    <a:pt x="11899" y="105206"/>
                  </a:lnTo>
                  <a:lnTo>
                    <a:pt x="14566" y="102654"/>
                  </a:lnTo>
                  <a:lnTo>
                    <a:pt x="14566" y="44869"/>
                  </a:lnTo>
                  <a:close/>
                </a:path>
                <a:path w="55245" h="105409">
                  <a:moveTo>
                    <a:pt x="15557" y="21831"/>
                  </a:moveTo>
                  <a:lnTo>
                    <a:pt x="11899" y="18288"/>
                  </a:lnTo>
                  <a:lnTo>
                    <a:pt x="3644" y="18288"/>
                  </a:lnTo>
                  <a:lnTo>
                    <a:pt x="0" y="21920"/>
                  </a:lnTo>
                  <a:lnTo>
                    <a:pt x="0" y="30060"/>
                  </a:lnTo>
                  <a:lnTo>
                    <a:pt x="3644" y="33794"/>
                  </a:lnTo>
                  <a:lnTo>
                    <a:pt x="12103" y="33794"/>
                  </a:lnTo>
                  <a:lnTo>
                    <a:pt x="15557" y="30149"/>
                  </a:lnTo>
                  <a:lnTo>
                    <a:pt x="15557" y="21831"/>
                  </a:lnTo>
                  <a:close/>
                </a:path>
                <a:path w="55245" h="105409">
                  <a:moveTo>
                    <a:pt x="48564" y="50355"/>
                  </a:moveTo>
                  <a:lnTo>
                    <a:pt x="48488" y="50165"/>
                  </a:lnTo>
                  <a:lnTo>
                    <a:pt x="48196" y="49898"/>
                  </a:lnTo>
                  <a:lnTo>
                    <a:pt x="46913" y="48602"/>
                  </a:lnTo>
                  <a:lnTo>
                    <a:pt x="46520" y="48602"/>
                  </a:lnTo>
                  <a:lnTo>
                    <a:pt x="46367" y="48869"/>
                  </a:lnTo>
                  <a:lnTo>
                    <a:pt x="45783" y="49695"/>
                  </a:lnTo>
                  <a:lnTo>
                    <a:pt x="41363" y="54584"/>
                  </a:lnTo>
                  <a:lnTo>
                    <a:pt x="38582" y="54584"/>
                  </a:lnTo>
                  <a:lnTo>
                    <a:pt x="38328" y="53936"/>
                  </a:lnTo>
                  <a:lnTo>
                    <a:pt x="38328" y="52374"/>
                  </a:lnTo>
                  <a:lnTo>
                    <a:pt x="38671" y="51092"/>
                  </a:lnTo>
                  <a:lnTo>
                    <a:pt x="39801" y="47675"/>
                  </a:lnTo>
                  <a:lnTo>
                    <a:pt x="46621" y="28384"/>
                  </a:lnTo>
                  <a:lnTo>
                    <a:pt x="48488" y="23037"/>
                  </a:lnTo>
                  <a:lnTo>
                    <a:pt x="48272" y="21399"/>
                  </a:lnTo>
                  <a:lnTo>
                    <a:pt x="41287" y="18745"/>
                  </a:lnTo>
                  <a:lnTo>
                    <a:pt x="38938" y="19926"/>
                  </a:lnTo>
                  <a:lnTo>
                    <a:pt x="37693" y="23622"/>
                  </a:lnTo>
                  <a:lnTo>
                    <a:pt x="32131" y="40500"/>
                  </a:lnTo>
                  <a:lnTo>
                    <a:pt x="28232" y="51727"/>
                  </a:lnTo>
                  <a:lnTo>
                    <a:pt x="26682" y="55956"/>
                  </a:lnTo>
                  <a:lnTo>
                    <a:pt x="26682" y="58991"/>
                  </a:lnTo>
                  <a:lnTo>
                    <a:pt x="27482" y="60388"/>
                  </a:lnTo>
                  <a:lnTo>
                    <a:pt x="42087" y="60388"/>
                  </a:lnTo>
                  <a:lnTo>
                    <a:pt x="45834" y="54584"/>
                  </a:lnTo>
                  <a:lnTo>
                    <a:pt x="48564" y="50355"/>
                  </a:lnTo>
                  <a:close/>
                </a:path>
                <a:path w="55245" h="105409">
                  <a:moveTo>
                    <a:pt x="54749" y="3225"/>
                  </a:moveTo>
                  <a:lnTo>
                    <a:pt x="51384" y="0"/>
                  </a:lnTo>
                  <a:lnTo>
                    <a:pt x="43853" y="0"/>
                  </a:lnTo>
                  <a:lnTo>
                    <a:pt x="40500" y="3327"/>
                  </a:lnTo>
                  <a:lnTo>
                    <a:pt x="40500" y="10756"/>
                  </a:lnTo>
                  <a:lnTo>
                    <a:pt x="43853" y="14198"/>
                  </a:lnTo>
                  <a:lnTo>
                    <a:pt x="51587" y="14198"/>
                  </a:lnTo>
                  <a:lnTo>
                    <a:pt x="54749" y="10858"/>
                  </a:lnTo>
                  <a:lnTo>
                    <a:pt x="54749" y="32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28879" y="1299781"/>
              <a:ext cx="131838" cy="8431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04064" y="958837"/>
              <a:ext cx="96227" cy="7447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05536" y="709955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0" y="66268"/>
                  </a:moveTo>
                  <a:lnTo>
                    <a:pt x="68491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06833" y="709955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491" y="6626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05536" y="1207871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0" y="0"/>
                  </a:moveTo>
                  <a:lnTo>
                    <a:pt x="68491" y="6626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06833" y="1207871"/>
              <a:ext cx="68580" cy="66675"/>
            </a:xfrm>
            <a:custGeom>
              <a:avLst/>
              <a:gdLst/>
              <a:ahLst/>
              <a:cxnLst/>
              <a:rect l="l" t="t" r="r" b="b"/>
              <a:pathLst>
                <a:path w="68579" h="66675">
                  <a:moveTo>
                    <a:pt x="68491" y="0"/>
                  </a:moveTo>
                  <a:lnTo>
                    <a:pt x="0" y="6626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49555" y="549656"/>
              <a:ext cx="891665" cy="89188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865558" y="1526095"/>
            <a:ext cx="891540" cy="95250"/>
          </a:xfrm>
          <a:custGeom>
            <a:avLst/>
            <a:gdLst/>
            <a:ahLst/>
            <a:cxnLst/>
            <a:rect l="l" t="t" r="r" b="b"/>
            <a:pathLst>
              <a:path w="891540" h="95250">
                <a:moveTo>
                  <a:pt x="63284" y="60706"/>
                </a:moveTo>
                <a:lnTo>
                  <a:pt x="38366" y="40411"/>
                </a:lnTo>
                <a:lnTo>
                  <a:pt x="61277" y="18694"/>
                </a:lnTo>
                <a:lnTo>
                  <a:pt x="61277" y="4445"/>
                </a:lnTo>
                <a:lnTo>
                  <a:pt x="3073" y="4445"/>
                </a:lnTo>
                <a:lnTo>
                  <a:pt x="3073" y="20154"/>
                </a:lnTo>
                <a:lnTo>
                  <a:pt x="35039" y="20154"/>
                </a:lnTo>
                <a:lnTo>
                  <a:pt x="14262" y="41071"/>
                </a:lnTo>
                <a:lnTo>
                  <a:pt x="14262" y="54267"/>
                </a:lnTo>
                <a:lnTo>
                  <a:pt x="30022" y="54267"/>
                </a:lnTo>
                <a:lnTo>
                  <a:pt x="33655" y="55130"/>
                </a:lnTo>
                <a:lnTo>
                  <a:pt x="38811" y="58585"/>
                </a:lnTo>
                <a:lnTo>
                  <a:pt x="40093" y="61582"/>
                </a:lnTo>
                <a:lnTo>
                  <a:pt x="40093" y="70739"/>
                </a:lnTo>
                <a:lnTo>
                  <a:pt x="38747" y="74091"/>
                </a:lnTo>
                <a:lnTo>
                  <a:pt x="33324" y="77736"/>
                </a:lnTo>
                <a:lnTo>
                  <a:pt x="29845" y="78651"/>
                </a:lnTo>
                <a:lnTo>
                  <a:pt x="21399" y="78651"/>
                </a:lnTo>
                <a:lnTo>
                  <a:pt x="17335" y="78295"/>
                </a:lnTo>
                <a:lnTo>
                  <a:pt x="9436" y="76860"/>
                </a:lnTo>
                <a:lnTo>
                  <a:pt x="1866" y="75044"/>
                </a:lnTo>
                <a:lnTo>
                  <a:pt x="0" y="91033"/>
                </a:lnTo>
                <a:lnTo>
                  <a:pt x="3733" y="92189"/>
                </a:lnTo>
                <a:lnTo>
                  <a:pt x="7848" y="93091"/>
                </a:lnTo>
                <a:lnTo>
                  <a:pt x="16814" y="94424"/>
                </a:lnTo>
                <a:lnTo>
                  <a:pt x="21932" y="94767"/>
                </a:lnTo>
                <a:lnTo>
                  <a:pt x="33134" y="94767"/>
                </a:lnTo>
                <a:lnTo>
                  <a:pt x="63284" y="70027"/>
                </a:lnTo>
                <a:lnTo>
                  <a:pt x="63284" y="60706"/>
                </a:lnTo>
                <a:close/>
              </a:path>
              <a:path w="891540" h="95250">
                <a:moveTo>
                  <a:pt x="153466" y="39878"/>
                </a:moveTo>
                <a:lnTo>
                  <a:pt x="152539" y="33439"/>
                </a:lnTo>
                <a:lnTo>
                  <a:pt x="148805" y="22606"/>
                </a:lnTo>
                <a:lnTo>
                  <a:pt x="147320" y="20154"/>
                </a:lnTo>
                <a:lnTo>
                  <a:pt x="146113" y="18161"/>
                </a:lnTo>
                <a:lnTo>
                  <a:pt x="139103" y="11239"/>
                </a:lnTo>
                <a:lnTo>
                  <a:pt x="134797" y="8661"/>
                </a:lnTo>
                <a:lnTo>
                  <a:pt x="129895" y="7048"/>
                </a:lnTo>
                <a:lnTo>
                  <a:pt x="129895" y="42595"/>
                </a:lnTo>
                <a:lnTo>
                  <a:pt x="129806" y="54000"/>
                </a:lnTo>
                <a:lnTo>
                  <a:pt x="112534" y="78651"/>
                </a:lnTo>
                <a:lnTo>
                  <a:pt x="106934" y="78651"/>
                </a:lnTo>
                <a:lnTo>
                  <a:pt x="105714" y="78600"/>
                </a:lnTo>
                <a:lnTo>
                  <a:pt x="102006" y="78295"/>
                </a:lnTo>
                <a:lnTo>
                  <a:pt x="100584" y="78105"/>
                </a:lnTo>
                <a:lnTo>
                  <a:pt x="100584" y="20154"/>
                </a:lnTo>
                <a:lnTo>
                  <a:pt x="115150" y="20154"/>
                </a:lnTo>
                <a:lnTo>
                  <a:pt x="117652" y="20624"/>
                </a:lnTo>
                <a:lnTo>
                  <a:pt x="129895" y="42595"/>
                </a:lnTo>
                <a:lnTo>
                  <a:pt x="129895" y="7048"/>
                </a:lnTo>
                <a:lnTo>
                  <a:pt x="124587" y="5283"/>
                </a:lnTo>
                <a:lnTo>
                  <a:pt x="118783" y="4445"/>
                </a:lnTo>
                <a:lnTo>
                  <a:pt x="77673" y="4445"/>
                </a:lnTo>
                <a:lnTo>
                  <a:pt x="77673" y="91427"/>
                </a:lnTo>
                <a:lnTo>
                  <a:pt x="83439" y="92583"/>
                </a:lnTo>
                <a:lnTo>
                  <a:pt x="88760" y="93433"/>
                </a:lnTo>
                <a:lnTo>
                  <a:pt x="98539" y="94488"/>
                </a:lnTo>
                <a:lnTo>
                  <a:pt x="103111" y="94767"/>
                </a:lnTo>
                <a:lnTo>
                  <a:pt x="116789" y="94767"/>
                </a:lnTo>
                <a:lnTo>
                  <a:pt x="124498" y="93548"/>
                </a:lnTo>
                <a:lnTo>
                  <a:pt x="136486" y="88658"/>
                </a:lnTo>
                <a:lnTo>
                  <a:pt x="141173" y="85305"/>
                </a:lnTo>
                <a:lnTo>
                  <a:pt x="146431" y="78651"/>
                </a:lnTo>
                <a:lnTo>
                  <a:pt x="147916" y="76771"/>
                </a:lnTo>
                <a:lnTo>
                  <a:pt x="150241" y="71755"/>
                </a:lnTo>
                <a:lnTo>
                  <a:pt x="152819" y="60210"/>
                </a:lnTo>
                <a:lnTo>
                  <a:pt x="153466" y="54000"/>
                </a:lnTo>
                <a:lnTo>
                  <a:pt x="153466" y="39878"/>
                </a:lnTo>
                <a:close/>
              </a:path>
              <a:path w="891540" h="95250">
                <a:moveTo>
                  <a:pt x="223545" y="82511"/>
                </a:moveTo>
                <a:lnTo>
                  <a:pt x="191033" y="82511"/>
                </a:lnTo>
                <a:lnTo>
                  <a:pt x="188074" y="81749"/>
                </a:lnTo>
                <a:lnTo>
                  <a:pt x="183718" y="78727"/>
                </a:lnTo>
                <a:lnTo>
                  <a:pt x="182638" y="76022"/>
                </a:lnTo>
                <a:lnTo>
                  <a:pt x="182638" y="52933"/>
                </a:lnTo>
                <a:lnTo>
                  <a:pt x="217944" y="52933"/>
                </a:lnTo>
                <a:lnTo>
                  <a:pt x="217944" y="42405"/>
                </a:lnTo>
                <a:lnTo>
                  <a:pt x="182638" y="42405"/>
                </a:lnTo>
                <a:lnTo>
                  <a:pt x="182638" y="14960"/>
                </a:lnTo>
                <a:lnTo>
                  <a:pt x="221805" y="14960"/>
                </a:lnTo>
                <a:lnTo>
                  <a:pt x="221805" y="4445"/>
                </a:lnTo>
                <a:lnTo>
                  <a:pt x="168656" y="4445"/>
                </a:lnTo>
                <a:lnTo>
                  <a:pt x="168656" y="79362"/>
                </a:lnTo>
                <a:lnTo>
                  <a:pt x="170916" y="84696"/>
                </a:lnTo>
                <a:lnTo>
                  <a:pt x="179984" y="91363"/>
                </a:lnTo>
                <a:lnTo>
                  <a:pt x="186232" y="93027"/>
                </a:lnTo>
                <a:lnTo>
                  <a:pt x="223545" y="93027"/>
                </a:lnTo>
                <a:lnTo>
                  <a:pt x="223545" y="82511"/>
                </a:lnTo>
                <a:close/>
              </a:path>
              <a:path w="891540" h="95250">
                <a:moveTo>
                  <a:pt x="309321" y="93027"/>
                </a:moveTo>
                <a:lnTo>
                  <a:pt x="278955" y="47739"/>
                </a:lnTo>
                <a:lnTo>
                  <a:pt x="308927" y="4445"/>
                </a:lnTo>
                <a:lnTo>
                  <a:pt x="294005" y="4445"/>
                </a:lnTo>
                <a:lnTo>
                  <a:pt x="271627" y="37350"/>
                </a:lnTo>
                <a:lnTo>
                  <a:pt x="250177" y="4445"/>
                </a:lnTo>
                <a:lnTo>
                  <a:pt x="234061" y="4445"/>
                </a:lnTo>
                <a:lnTo>
                  <a:pt x="262966" y="48133"/>
                </a:lnTo>
                <a:lnTo>
                  <a:pt x="232321" y="93027"/>
                </a:lnTo>
                <a:lnTo>
                  <a:pt x="247116" y="93027"/>
                </a:lnTo>
                <a:lnTo>
                  <a:pt x="270294" y="58394"/>
                </a:lnTo>
                <a:lnTo>
                  <a:pt x="292938" y="93027"/>
                </a:lnTo>
                <a:lnTo>
                  <a:pt x="309321" y="93027"/>
                </a:lnTo>
                <a:close/>
              </a:path>
              <a:path w="891540" h="95250">
                <a:moveTo>
                  <a:pt x="383794" y="27216"/>
                </a:moveTo>
                <a:lnTo>
                  <a:pt x="383070" y="22783"/>
                </a:lnTo>
                <a:lnTo>
                  <a:pt x="380250" y="15671"/>
                </a:lnTo>
                <a:lnTo>
                  <a:pt x="379717" y="14960"/>
                </a:lnTo>
                <a:lnTo>
                  <a:pt x="378117" y="12788"/>
                </a:lnTo>
                <a:lnTo>
                  <a:pt x="372452" y="8343"/>
                </a:lnTo>
                <a:lnTo>
                  <a:pt x="369811" y="7175"/>
                </a:lnTo>
                <a:lnTo>
                  <a:pt x="369811" y="29222"/>
                </a:lnTo>
                <a:lnTo>
                  <a:pt x="369811" y="38684"/>
                </a:lnTo>
                <a:lnTo>
                  <a:pt x="368287" y="43218"/>
                </a:lnTo>
                <a:lnTo>
                  <a:pt x="362254" y="49276"/>
                </a:lnTo>
                <a:lnTo>
                  <a:pt x="357009" y="50800"/>
                </a:lnTo>
                <a:lnTo>
                  <a:pt x="345109" y="50800"/>
                </a:lnTo>
                <a:lnTo>
                  <a:pt x="340410" y="50342"/>
                </a:lnTo>
                <a:lnTo>
                  <a:pt x="335432" y="49466"/>
                </a:lnTo>
                <a:lnTo>
                  <a:pt x="335432" y="14960"/>
                </a:lnTo>
                <a:lnTo>
                  <a:pt x="353555" y="14960"/>
                </a:lnTo>
                <a:lnTo>
                  <a:pt x="356527" y="15252"/>
                </a:lnTo>
                <a:lnTo>
                  <a:pt x="369811" y="29222"/>
                </a:lnTo>
                <a:lnTo>
                  <a:pt x="369811" y="7175"/>
                </a:lnTo>
                <a:lnTo>
                  <a:pt x="368922" y="6769"/>
                </a:lnTo>
                <a:lnTo>
                  <a:pt x="360502" y="4902"/>
                </a:lnTo>
                <a:lnTo>
                  <a:pt x="355600" y="4445"/>
                </a:lnTo>
                <a:lnTo>
                  <a:pt x="321437" y="4445"/>
                </a:lnTo>
                <a:lnTo>
                  <a:pt x="321437" y="93027"/>
                </a:lnTo>
                <a:lnTo>
                  <a:pt x="335432" y="93027"/>
                </a:lnTo>
                <a:lnTo>
                  <a:pt x="335432" y="59855"/>
                </a:lnTo>
                <a:lnTo>
                  <a:pt x="341109" y="60833"/>
                </a:lnTo>
                <a:lnTo>
                  <a:pt x="346278" y="61315"/>
                </a:lnTo>
                <a:lnTo>
                  <a:pt x="356031" y="61315"/>
                </a:lnTo>
                <a:lnTo>
                  <a:pt x="360565" y="60807"/>
                </a:lnTo>
                <a:lnTo>
                  <a:pt x="364337" y="59855"/>
                </a:lnTo>
                <a:lnTo>
                  <a:pt x="368617" y="58775"/>
                </a:lnTo>
                <a:lnTo>
                  <a:pt x="372071" y="57124"/>
                </a:lnTo>
                <a:lnTo>
                  <a:pt x="377837" y="52590"/>
                </a:lnTo>
                <a:lnTo>
                  <a:pt x="379145" y="50800"/>
                </a:lnTo>
                <a:lnTo>
                  <a:pt x="380022" y="49618"/>
                </a:lnTo>
                <a:lnTo>
                  <a:pt x="383044" y="42252"/>
                </a:lnTo>
                <a:lnTo>
                  <a:pt x="383794" y="37782"/>
                </a:lnTo>
                <a:lnTo>
                  <a:pt x="383794" y="27216"/>
                </a:lnTo>
                <a:close/>
              </a:path>
              <a:path w="891540" h="95250">
                <a:moveTo>
                  <a:pt x="451053" y="82511"/>
                </a:moveTo>
                <a:lnTo>
                  <a:pt x="418553" y="82511"/>
                </a:lnTo>
                <a:lnTo>
                  <a:pt x="415607" y="81749"/>
                </a:lnTo>
                <a:lnTo>
                  <a:pt x="411251" y="78727"/>
                </a:lnTo>
                <a:lnTo>
                  <a:pt x="410159" y="76022"/>
                </a:lnTo>
                <a:lnTo>
                  <a:pt x="410159" y="52933"/>
                </a:lnTo>
                <a:lnTo>
                  <a:pt x="445465" y="52933"/>
                </a:lnTo>
                <a:lnTo>
                  <a:pt x="445465" y="42405"/>
                </a:lnTo>
                <a:lnTo>
                  <a:pt x="410159" y="42405"/>
                </a:lnTo>
                <a:lnTo>
                  <a:pt x="410159" y="14960"/>
                </a:lnTo>
                <a:lnTo>
                  <a:pt x="449326" y="14960"/>
                </a:lnTo>
                <a:lnTo>
                  <a:pt x="449326" y="4445"/>
                </a:lnTo>
                <a:lnTo>
                  <a:pt x="396176" y="4445"/>
                </a:lnTo>
                <a:lnTo>
                  <a:pt x="396176" y="79362"/>
                </a:lnTo>
                <a:lnTo>
                  <a:pt x="398437" y="84696"/>
                </a:lnTo>
                <a:lnTo>
                  <a:pt x="407504" y="91363"/>
                </a:lnTo>
                <a:lnTo>
                  <a:pt x="413766" y="93027"/>
                </a:lnTo>
                <a:lnTo>
                  <a:pt x="451053" y="93027"/>
                </a:lnTo>
                <a:lnTo>
                  <a:pt x="451053" y="82511"/>
                </a:lnTo>
                <a:close/>
              </a:path>
              <a:path w="891540" h="95250">
                <a:moveTo>
                  <a:pt x="530225" y="93027"/>
                </a:moveTo>
                <a:lnTo>
                  <a:pt x="513130" y="56896"/>
                </a:lnTo>
                <a:lnTo>
                  <a:pt x="509866" y="55651"/>
                </a:lnTo>
                <a:lnTo>
                  <a:pt x="512330" y="54851"/>
                </a:lnTo>
                <a:lnTo>
                  <a:pt x="514616" y="53822"/>
                </a:lnTo>
                <a:lnTo>
                  <a:pt x="518782" y="51346"/>
                </a:lnTo>
                <a:lnTo>
                  <a:pt x="520585" y="49784"/>
                </a:lnTo>
                <a:lnTo>
                  <a:pt x="520725" y="49606"/>
                </a:lnTo>
                <a:lnTo>
                  <a:pt x="523595" y="46050"/>
                </a:lnTo>
                <a:lnTo>
                  <a:pt x="524789" y="43815"/>
                </a:lnTo>
                <a:lnTo>
                  <a:pt x="526554" y="38569"/>
                </a:lnTo>
                <a:lnTo>
                  <a:pt x="526999" y="35471"/>
                </a:lnTo>
                <a:lnTo>
                  <a:pt x="526999" y="26670"/>
                </a:lnTo>
                <a:lnTo>
                  <a:pt x="526288" y="22288"/>
                </a:lnTo>
                <a:lnTo>
                  <a:pt x="523455" y="15265"/>
                </a:lnTo>
                <a:lnTo>
                  <a:pt x="523214" y="14960"/>
                </a:lnTo>
                <a:lnTo>
                  <a:pt x="521335" y="12446"/>
                </a:lnTo>
                <a:lnTo>
                  <a:pt x="515658" y="8178"/>
                </a:lnTo>
                <a:lnTo>
                  <a:pt x="513016" y="7048"/>
                </a:lnTo>
                <a:lnTo>
                  <a:pt x="513016" y="28562"/>
                </a:lnTo>
                <a:lnTo>
                  <a:pt x="513016" y="38011"/>
                </a:lnTo>
                <a:lnTo>
                  <a:pt x="511505" y="42468"/>
                </a:lnTo>
                <a:lnTo>
                  <a:pt x="505460" y="48183"/>
                </a:lnTo>
                <a:lnTo>
                  <a:pt x="500214" y="49606"/>
                </a:lnTo>
                <a:lnTo>
                  <a:pt x="490626" y="49606"/>
                </a:lnTo>
                <a:lnTo>
                  <a:pt x="488378" y="49517"/>
                </a:lnTo>
                <a:lnTo>
                  <a:pt x="483692" y="49161"/>
                </a:lnTo>
                <a:lnTo>
                  <a:pt x="481228" y="48844"/>
                </a:lnTo>
                <a:lnTo>
                  <a:pt x="478650" y="48399"/>
                </a:lnTo>
                <a:lnTo>
                  <a:pt x="478650" y="14960"/>
                </a:lnTo>
                <a:lnTo>
                  <a:pt x="496760" y="14960"/>
                </a:lnTo>
                <a:lnTo>
                  <a:pt x="499745" y="15214"/>
                </a:lnTo>
                <a:lnTo>
                  <a:pt x="513016" y="28562"/>
                </a:lnTo>
                <a:lnTo>
                  <a:pt x="513016" y="7048"/>
                </a:lnTo>
                <a:lnTo>
                  <a:pt x="512127" y="6667"/>
                </a:lnTo>
                <a:lnTo>
                  <a:pt x="503707" y="4889"/>
                </a:lnTo>
                <a:lnTo>
                  <a:pt x="498817" y="4445"/>
                </a:lnTo>
                <a:lnTo>
                  <a:pt x="464654" y="4445"/>
                </a:lnTo>
                <a:lnTo>
                  <a:pt x="464654" y="93027"/>
                </a:lnTo>
                <a:lnTo>
                  <a:pt x="478650" y="93027"/>
                </a:lnTo>
                <a:lnTo>
                  <a:pt x="478650" y="58788"/>
                </a:lnTo>
                <a:lnTo>
                  <a:pt x="481037" y="59232"/>
                </a:lnTo>
                <a:lnTo>
                  <a:pt x="483362" y="59524"/>
                </a:lnTo>
                <a:lnTo>
                  <a:pt x="487870" y="59791"/>
                </a:lnTo>
                <a:lnTo>
                  <a:pt x="490067" y="59867"/>
                </a:lnTo>
                <a:lnTo>
                  <a:pt x="494665" y="59867"/>
                </a:lnTo>
                <a:lnTo>
                  <a:pt x="496798" y="60223"/>
                </a:lnTo>
                <a:lnTo>
                  <a:pt x="515708" y="93027"/>
                </a:lnTo>
                <a:lnTo>
                  <a:pt x="530225" y="93027"/>
                </a:lnTo>
                <a:close/>
              </a:path>
              <a:path w="891540" h="95250">
                <a:moveTo>
                  <a:pt x="558698" y="4445"/>
                </a:moveTo>
                <a:lnTo>
                  <a:pt x="544703" y="4445"/>
                </a:lnTo>
                <a:lnTo>
                  <a:pt x="544703" y="93027"/>
                </a:lnTo>
                <a:lnTo>
                  <a:pt x="558698" y="93027"/>
                </a:lnTo>
                <a:lnTo>
                  <a:pt x="558698" y="4445"/>
                </a:lnTo>
                <a:close/>
              </a:path>
              <a:path w="891540" h="95250">
                <a:moveTo>
                  <a:pt x="631952" y="82511"/>
                </a:moveTo>
                <a:lnTo>
                  <a:pt x="599440" y="82511"/>
                </a:lnTo>
                <a:lnTo>
                  <a:pt x="596506" y="81749"/>
                </a:lnTo>
                <a:lnTo>
                  <a:pt x="592137" y="78727"/>
                </a:lnTo>
                <a:lnTo>
                  <a:pt x="591070" y="76022"/>
                </a:lnTo>
                <a:lnTo>
                  <a:pt x="591070" y="52933"/>
                </a:lnTo>
                <a:lnTo>
                  <a:pt x="626364" y="52933"/>
                </a:lnTo>
                <a:lnTo>
                  <a:pt x="626364" y="42405"/>
                </a:lnTo>
                <a:lnTo>
                  <a:pt x="591070" y="42405"/>
                </a:lnTo>
                <a:lnTo>
                  <a:pt x="591070" y="14960"/>
                </a:lnTo>
                <a:lnTo>
                  <a:pt x="630224" y="14960"/>
                </a:lnTo>
                <a:lnTo>
                  <a:pt x="630224" y="4445"/>
                </a:lnTo>
                <a:lnTo>
                  <a:pt x="577075" y="4445"/>
                </a:lnTo>
                <a:lnTo>
                  <a:pt x="577075" y="79362"/>
                </a:lnTo>
                <a:lnTo>
                  <a:pt x="579335" y="84696"/>
                </a:lnTo>
                <a:lnTo>
                  <a:pt x="588391" y="91363"/>
                </a:lnTo>
                <a:lnTo>
                  <a:pt x="594664" y="93027"/>
                </a:lnTo>
                <a:lnTo>
                  <a:pt x="631952" y="93027"/>
                </a:lnTo>
                <a:lnTo>
                  <a:pt x="631952" y="82511"/>
                </a:lnTo>
                <a:close/>
              </a:path>
              <a:path w="891540" h="95250">
                <a:moveTo>
                  <a:pt x="721220" y="4445"/>
                </a:moveTo>
                <a:lnTo>
                  <a:pt x="707745" y="4445"/>
                </a:lnTo>
                <a:lnTo>
                  <a:pt x="707745" y="56261"/>
                </a:lnTo>
                <a:lnTo>
                  <a:pt x="659409" y="4445"/>
                </a:lnTo>
                <a:lnTo>
                  <a:pt x="648208" y="4445"/>
                </a:lnTo>
                <a:lnTo>
                  <a:pt x="648208" y="93027"/>
                </a:lnTo>
                <a:lnTo>
                  <a:pt x="661670" y="93027"/>
                </a:lnTo>
                <a:lnTo>
                  <a:pt x="661670" y="24295"/>
                </a:lnTo>
                <a:lnTo>
                  <a:pt x="707745" y="73050"/>
                </a:lnTo>
                <a:lnTo>
                  <a:pt x="707745" y="93027"/>
                </a:lnTo>
                <a:lnTo>
                  <a:pt x="721220" y="93027"/>
                </a:lnTo>
                <a:lnTo>
                  <a:pt x="721220" y="4445"/>
                </a:lnTo>
                <a:close/>
              </a:path>
              <a:path w="891540" h="95250">
                <a:moveTo>
                  <a:pt x="794753" y="91706"/>
                </a:moveTo>
                <a:lnTo>
                  <a:pt x="793673" y="81178"/>
                </a:lnTo>
                <a:lnTo>
                  <a:pt x="790308" y="81889"/>
                </a:lnTo>
                <a:lnTo>
                  <a:pt x="778941" y="83693"/>
                </a:lnTo>
                <a:lnTo>
                  <a:pt x="775335" y="83972"/>
                </a:lnTo>
                <a:lnTo>
                  <a:pt x="767778" y="83972"/>
                </a:lnTo>
                <a:lnTo>
                  <a:pt x="746772" y="55549"/>
                </a:lnTo>
                <a:lnTo>
                  <a:pt x="746772" y="41795"/>
                </a:lnTo>
                <a:lnTo>
                  <a:pt x="767257" y="13639"/>
                </a:lnTo>
                <a:lnTo>
                  <a:pt x="774801" y="13639"/>
                </a:lnTo>
                <a:lnTo>
                  <a:pt x="786142" y="14757"/>
                </a:lnTo>
                <a:lnTo>
                  <a:pt x="792734" y="16040"/>
                </a:lnTo>
                <a:lnTo>
                  <a:pt x="794359" y="5384"/>
                </a:lnTo>
                <a:lnTo>
                  <a:pt x="787590" y="4229"/>
                </a:lnTo>
                <a:lnTo>
                  <a:pt x="775906" y="3111"/>
                </a:lnTo>
                <a:lnTo>
                  <a:pt x="765797" y="3111"/>
                </a:lnTo>
                <a:lnTo>
                  <a:pt x="733005" y="32677"/>
                </a:lnTo>
                <a:lnTo>
                  <a:pt x="732129" y="39979"/>
                </a:lnTo>
                <a:lnTo>
                  <a:pt x="732129" y="57378"/>
                </a:lnTo>
                <a:lnTo>
                  <a:pt x="759929" y="93751"/>
                </a:lnTo>
                <a:lnTo>
                  <a:pt x="765429" y="94500"/>
                </a:lnTo>
                <a:lnTo>
                  <a:pt x="779208" y="94272"/>
                </a:lnTo>
                <a:lnTo>
                  <a:pt x="787361" y="93395"/>
                </a:lnTo>
                <a:lnTo>
                  <a:pt x="791184" y="92671"/>
                </a:lnTo>
                <a:lnTo>
                  <a:pt x="794753" y="91706"/>
                </a:lnTo>
                <a:close/>
              </a:path>
              <a:path w="891540" h="95250">
                <a:moveTo>
                  <a:pt x="860818" y="82511"/>
                </a:moveTo>
                <a:lnTo>
                  <a:pt x="828306" y="82511"/>
                </a:lnTo>
                <a:lnTo>
                  <a:pt x="825360" y="81749"/>
                </a:lnTo>
                <a:lnTo>
                  <a:pt x="820991" y="78727"/>
                </a:lnTo>
                <a:lnTo>
                  <a:pt x="819924" y="76022"/>
                </a:lnTo>
                <a:lnTo>
                  <a:pt x="819924" y="52933"/>
                </a:lnTo>
                <a:lnTo>
                  <a:pt x="855230" y="52933"/>
                </a:lnTo>
                <a:lnTo>
                  <a:pt x="855230" y="42405"/>
                </a:lnTo>
                <a:lnTo>
                  <a:pt x="819924" y="42405"/>
                </a:lnTo>
                <a:lnTo>
                  <a:pt x="819924" y="14960"/>
                </a:lnTo>
                <a:lnTo>
                  <a:pt x="859078" y="14960"/>
                </a:lnTo>
                <a:lnTo>
                  <a:pt x="859078" y="4445"/>
                </a:lnTo>
                <a:lnTo>
                  <a:pt x="805929" y="4445"/>
                </a:lnTo>
                <a:lnTo>
                  <a:pt x="805929" y="79362"/>
                </a:lnTo>
                <a:lnTo>
                  <a:pt x="808189" y="84696"/>
                </a:lnTo>
                <a:lnTo>
                  <a:pt x="817257" y="91363"/>
                </a:lnTo>
                <a:lnTo>
                  <a:pt x="823518" y="93027"/>
                </a:lnTo>
                <a:lnTo>
                  <a:pt x="860818" y="93027"/>
                </a:lnTo>
                <a:lnTo>
                  <a:pt x="860818" y="82511"/>
                </a:lnTo>
                <a:close/>
              </a:path>
              <a:path w="891540" h="95250">
                <a:moveTo>
                  <a:pt x="884999" y="15989"/>
                </a:moveTo>
                <a:lnTo>
                  <a:pt x="883843" y="12915"/>
                </a:lnTo>
                <a:lnTo>
                  <a:pt x="883653" y="12382"/>
                </a:lnTo>
                <a:lnTo>
                  <a:pt x="883450" y="11976"/>
                </a:lnTo>
                <a:lnTo>
                  <a:pt x="883145" y="11595"/>
                </a:lnTo>
                <a:lnTo>
                  <a:pt x="883005" y="11353"/>
                </a:lnTo>
                <a:lnTo>
                  <a:pt x="882700" y="11074"/>
                </a:lnTo>
                <a:lnTo>
                  <a:pt x="882307" y="10871"/>
                </a:lnTo>
                <a:lnTo>
                  <a:pt x="882891" y="10655"/>
                </a:lnTo>
                <a:lnTo>
                  <a:pt x="883386" y="10325"/>
                </a:lnTo>
                <a:lnTo>
                  <a:pt x="883869" y="9791"/>
                </a:lnTo>
                <a:lnTo>
                  <a:pt x="884174" y="9499"/>
                </a:lnTo>
                <a:lnTo>
                  <a:pt x="884237" y="9258"/>
                </a:lnTo>
                <a:lnTo>
                  <a:pt x="884135" y="6235"/>
                </a:lnTo>
                <a:lnTo>
                  <a:pt x="883945" y="5829"/>
                </a:lnTo>
                <a:lnTo>
                  <a:pt x="882243" y="4686"/>
                </a:lnTo>
                <a:lnTo>
                  <a:pt x="881761" y="4572"/>
                </a:lnTo>
                <a:lnTo>
                  <a:pt x="881761" y="8801"/>
                </a:lnTo>
                <a:lnTo>
                  <a:pt x="881557" y="9258"/>
                </a:lnTo>
                <a:lnTo>
                  <a:pt x="881087" y="9499"/>
                </a:lnTo>
                <a:lnTo>
                  <a:pt x="880630" y="9677"/>
                </a:lnTo>
                <a:lnTo>
                  <a:pt x="880084" y="9791"/>
                </a:lnTo>
                <a:lnTo>
                  <a:pt x="878776" y="9779"/>
                </a:lnTo>
                <a:lnTo>
                  <a:pt x="878154" y="9677"/>
                </a:lnTo>
                <a:lnTo>
                  <a:pt x="878078" y="6235"/>
                </a:lnTo>
                <a:lnTo>
                  <a:pt x="880376" y="6235"/>
                </a:lnTo>
                <a:lnTo>
                  <a:pt x="880935" y="6375"/>
                </a:lnTo>
                <a:lnTo>
                  <a:pt x="881621" y="6858"/>
                </a:lnTo>
                <a:lnTo>
                  <a:pt x="881697" y="7086"/>
                </a:lnTo>
                <a:lnTo>
                  <a:pt x="881761" y="8801"/>
                </a:lnTo>
                <a:lnTo>
                  <a:pt x="881761" y="4572"/>
                </a:lnTo>
                <a:lnTo>
                  <a:pt x="881126" y="4394"/>
                </a:lnTo>
                <a:lnTo>
                  <a:pt x="875538" y="4394"/>
                </a:lnTo>
                <a:lnTo>
                  <a:pt x="875538" y="15989"/>
                </a:lnTo>
                <a:lnTo>
                  <a:pt x="878078" y="15989"/>
                </a:lnTo>
                <a:lnTo>
                  <a:pt x="878078" y="11595"/>
                </a:lnTo>
                <a:lnTo>
                  <a:pt x="878535" y="11684"/>
                </a:lnTo>
                <a:lnTo>
                  <a:pt x="879386" y="11684"/>
                </a:lnTo>
                <a:lnTo>
                  <a:pt x="879792" y="11709"/>
                </a:lnTo>
                <a:lnTo>
                  <a:pt x="880122" y="11772"/>
                </a:lnTo>
                <a:lnTo>
                  <a:pt x="880656" y="12039"/>
                </a:lnTo>
                <a:lnTo>
                  <a:pt x="880872" y="12395"/>
                </a:lnTo>
                <a:lnTo>
                  <a:pt x="882294" y="15989"/>
                </a:lnTo>
                <a:lnTo>
                  <a:pt x="884999" y="15989"/>
                </a:lnTo>
                <a:close/>
              </a:path>
              <a:path w="891540" h="95250">
                <a:moveTo>
                  <a:pt x="891247" y="13881"/>
                </a:moveTo>
                <a:lnTo>
                  <a:pt x="891146" y="6858"/>
                </a:lnTo>
                <a:lnTo>
                  <a:pt x="890219" y="4483"/>
                </a:lnTo>
                <a:lnTo>
                  <a:pt x="888885" y="3302"/>
                </a:lnTo>
                <a:lnTo>
                  <a:pt x="888885" y="13347"/>
                </a:lnTo>
                <a:lnTo>
                  <a:pt x="888136" y="15455"/>
                </a:lnTo>
                <a:lnTo>
                  <a:pt x="885050" y="18288"/>
                </a:lnTo>
                <a:lnTo>
                  <a:pt x="882764" y="18999"/>
                </a:lnTo>
                <a:lnTo>
                  <a:pt x="873556" y="18999"/>
                </a:lnTo>
                <a:lnTo>
                  <a:pt x="870496" y="16179"/>
                </a:lnTo>
                <a:lnTo>
                  <a:pt x="870496" y="4826"/>
                </a:lnTo>
                <a:lnTo>
                  <a:pt x="873556" y="1981"/>
                </a:lnTo>
                <a:lnTo>
                  <a:pt x="882764" y="1981"/>
                </a:lnTo>
                <a:lnTo>
                  <a:pt x="885050" y="2679"/>
                </a:lnTo>
                <a:lnTo>
                  <a:pt x="888136" y="5511"/>
                </a:lnTo>
                <a:lnTo>
                  <a:pt x="888771" y="7327"/>
                </a:lnTo>
                <a:lnTo>
                  <a:pt x="888885" y="13347"/>
                </a:lnTo>
                <a:lnTo>
                  <a:pt x="888885" y="3302"/>
                </a:lnTo>
                <a:lnTo>
                  <a:pt x="887399" y="1981"/>
                </a:lnTo>
                <a:lnTo>
                  <a:pt x="886193" y="901"/>
                </a:lnTo>
                <a:lnTo>
                  <a:pt x="883348" y="0"/>
                </a:lnTo>
                <a:lnTo>
                  <a:pt x="876007" y="0"/>
                </a:lnTo>
                <a:lnTo>
                  <a:pt x="873175" y="901"/>
                </a:lnTo>
                <a:lnTo>
                  <a:pt x="871169" y="2679"/>
                </a:lnTo>
                <a:lnTo>
                  <a:pt x="869175" y="4483"/>
                </a:lnTo>
                <a:lnTo>
                  <a:pt x="868248" y="6858"/>
                </a:lnTo>
                <a:lnTo>
                  <a:pt x="868159" y="13881"/>
                </a:lnTo>
                <a:lnTo>
                  <a:pt x="869175" y="16471"/>
                </a:lnTo>
                <a:lnTo>
                  <a:pt x="873175" y="20104"/>
                </a:lnTo>
                <a:lnTo>
                  <a:pt x="876007" y="20993"/>
                </a:lnTo>
                <a:lnTo>
                  <a:pt x="883348" y="20993"/>
                </a:lnTo>
                <a:lnTo>
                  <a:pt x="886193" y="20104"/>
                </a:lnTo>
                <a:lnTo>
                  <a:pt x="887412" y="18999"/>
                </a:lnTo>
                <a:lnTo>
                  <a:pt x="890219" y="16471"/>
                </a:lnTo>
                <a:lnTo>
                  <a:pt x="891247" y="13881"/>
                </a:lnTo>
                <a:close/>
              </a:path>
            </a:pathLst>
          </a:custGeom>
          <a:solidFill>
            <a:srgbClr val="004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0" y="2138400"/>
            <a:ext cx="7560309" cy="5029200"/>
            <a:chOff x="0" y="2138400"/>
            <a:chExt cx="7560309" cy="5029200"/>
          </a:xfrm>
        </p:grpSpPr>
        <p:sp>
          <p:nvSpPr>
            <p:cNvPr id="24" name="object 24"/>
            <p:cNvSpPr/>
            <p:nvPr/>
          </p:nvSpPr>
          <p:spPr>
            <a:xfrm>
              <a:off x="0" y="2138400"/>
              <a:ext cx="7559992" cy="502878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2138400"/>
              <a:ext cx="7560309" cy="2322195"/>
            </a:xfrm>
            <a:custGeom>
              <a:avLst/>
              <a:gdLst/>
              <a:ahLst/>
              <a:cxnLst/>
              <a:rect l="l" t="t" r="r" b="b"/>
              <a:pathLst>
                <a:path w="7560309" h="2322195">
                  <a:moveTo>
                    <a:pt x="0" y="0"/>
                  </a:moveTo>
                  <a:lnTo>
                    <a:pt x="0" y="2322156"/>
                  </a:lnTo>
                  <a:lnTo>
                    <a:pt x="7560005" y="2322156"/>
                  </a:lnTo>
                  <a:lnTo>
                    <a:pt x="7560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38784" marR="5080">
              <a:lnSpc>
                <a:spcPts val="3100"/>
              </a:lnSpc>
              <a:spcBef>
                <a:spcPts val="420"/>
              </a:spcBef>
            </a:pPr>
            <a:r>
              <a:rPr spc="-390" dirty="0"/>
              <a:t>STRUCTURAL PERFORMANCE </a:t>
            </a:r>
            <a:r>
              <a:rPr spc="-430" dirty="0"/>
              <a:t>ENGINEER  </a:t>
            </a:r>
            <a:r>
              <a:rPr spc="35" dirty="0"/>
              <a:t>3D</a:t>
            </a:r>
            <a:r>
              <a:rPr b="0" spc="35" dirty="0">
                <a:latin typeface="Trebuchet MS"/>
                <a:cs typeface="Trebuchet MS"/>
              </a:rPr>
              <a:t>EXPERIENCE</a:t>
            </a:r>
            <a:r>
              <a:rPr b="0" spc="-100" dirty="0">
                <a:latin typeface="Trebuchet MS"/>
                <a:cs typeface="Trebuchet MS"/>
              </a:rPr>
              <a:t> </a:t>
            </a:r>
            <a:r>
              <a:rPr b="0" dirty="0" err="1">
                <a:latin typeface="UKIJ CJK"/>
                <a:cs typeface="UKIJ CJK"/>
              </a:rPr>
              <a:t>用戶角色</a:t>
            </a:r>
            <a:endParaRPr b="0" dirty="0">
              <a:latin typeface="UKIJ CJK"/>
              <a:cs typeface="UKIJ CJK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60655" y="713194"/>
            <a:ext cx="498475" cy="485775"/>
            <a:chOff x="760655" y="713194"/>
            <a:chExt cx="498475" cy="485775"/>
          </a:xfrm>
        </p:grpSpPr>
        <p:sp>
          <p:nvSpPr>
            <p:cNvPr id="28" name="object 28"/>
            <p:cNvSpPr/>
            <p:nvPr/>
          </p:nvSpPr>
          <p:spPr>
            <a:xfrm>
              <a:off x="927954" y="713194"/>
              <a:ext cx="198196" cy="20894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60653" y="875829"/>
              <a:ext cx="498475" cy="323215"/>
            </a:xfrm>
            <a:custGeom>
              <a:avLst/>
              <a:gdLst/>
              <a:ahLst/>
              <a:cxnLst/>
              <a:rect l="l" t="t" r="r" b="b"/>
              <a:pathLst>
                <a:path w="498475" h="323215">
                  <a:moveTo>
                    <a:pt x="279857" y="120573"/>
                  </a:moveTo>
                  <a:lnTo>
                    <a:pt x="238086" y="78257"/>
                  </a:lnTo>
                  <a:lnTo>
                    <a:pt x="179171" y="67538"/>
                  </a:lnTo>
                  <a:lnTo>
                    <a:pt x="148958" y="67475"/>
                  </a:lnTo>
                  <a:lnTo>
                    <a:pt x="119735" y="70421"/>
                  </a:lnTo>
                  <a:lnTo>
                    <a:pt x="89293" y="75933"/>
                  </a:lnTo>
                  <a:lnTo>
                    <a:pt x="65747" y="83146"/>
                  </a:lnTo>
                  <a:lnTo>
                    <a:pt x="57226" y="91198"/>
                  </a:lnTo>
                  <a:lnTo>
                    <a:pt x="64579" y="97472"/>
                  </a:lnTo>
                  <a:lnTo>
                    <a:pt x="80022" y="99733"/>
                  </a:lnTo>
                  <a:lnTo>
                    <a:pt x="98298" y="99771"/>
                  </a:lnTo>
                  <a:lnTo>
                    <a:pt x="114173" y="99377"/>
                  </a:lnTo>
                  <a:lnTo>
                    <a:pt x="145630" y="100126"/>
                  </a:lnTo>
                  <a:lnTo>
                    <a:pt x="178587" y="103593"/>
                  </a:lnTo>
                  <a:lnTo>
                    <a:pt x="206222" y="111645"/>
                  </a:lnTo>
                  <a:lnTo>
                    <a:pt x="221691" y="126123"/>
                  </a:lnTo>
                  <a:lnTo>
                    <a:pt x="217017" y="161556"/>
                  </a:lnTo>
                  <a:lnTo>
                    <a:pt x="187045" y="200037"/>
                  </a:lnTo>
                  <a:lnTo>
                    <a:pt x="144653" y="234619"/>
                  </a:lnTo>
                  <a:lnTo>
                    <a:pt x="102692" y="258305"/>
                  </a:lnTo>
                  <a:lnTo>
                    <a:pt x="74041" y="264109"/>
                  </a:lnTo>
                  <a:lnTo>
                    <a:pt x="72872" y="250634"/>
                  </a:lnTo>
                  <a:lnTo>
                    <a:pt x="84429" y="223113"/>
                  </a:lnTo>
                  <a:lnTo>
                    <a:pt x="101257" y="191731"/>
                  </a:lnTo>
                  <a:lnTo>
                    <a:pt x="122834" y="154495"/>
                  </a:lnTo>
                  <a:lnTo>
                    <a:pt x="128765" y="141986"/>
                  </a:lnTo>
                  <a:lnTo>
                    <a:pt x="130924" y="131953"/>
                  </a:lnTo>
                  <a:lnTo>
                    <a:pt x="126568" y="127190"/>
                  </a:lnTo>
                  <a:lnTo>
                    <a:pt x="116903" y="129794"/>
                  </a:lnTo>
                  <a:lnTo>
                    <a:pt x="72301" y="185978"/>
                  </a:lnTo>
                  <a:lnTo>
                    <a:pt x="36690" y="241046"/>
                  </a:lnTo>
                  <a:lnTo>
                    <a:pt x="13919" y="282028"/>
                  </a:lnTo>
                  <a:lnTo>
                    <a:pt x="0" y="313207"/>
                  </a:lnTo>
                  <a:lnTo>
                    <a:pt x="774" y="321614"/>
                  </a:lnTo>
                  <a:lnTo>
                    <a:pt x="10210" y="322897"/>
                  </a:lnTo>
                  <a:lnTo>
                    <a:pt x="27482" y="320319"/>
                  </a:lnTo>
                  <a:lnTo>
                    <a:pt x="79400" y="303822"/>
                  </a:lnTo>
                  <a:lnTo>
                    <a:pt x="147294" y="272110"/>
                  </a:lnTo>
                  <a:lnTo>
                    <a:pt x="199796" y="238023"/>
                  </a:lnTo>
                  <a:lnTo>
                    <a:pt x="238252" y="202857"/>
                  </a:lnTo>
                  <a:lnTo>
                    <a:pt x="264007" y="167855"/>
                  </a:lnTo>
                  <a:lnTo>
                    <a:pt x="278409" y="134302"/>
                  </a:lnTo>
                  <a:lnTo>
                    <a:pt x="279857" y="120573"/>
                  </a:lnTo>
                  <a:close/>
                </a:path>
                <a:path w="498475" h="323215">
                  <a:moveTo>
                    <a:pt x="498424" y="19456"/>
                  </a:moveTo>
                  <a:lnTo>
                    <a:pt x="451408" y="3695"/>
                  </a:lnTo>
                  <a:lnTo>
                    <a:pt x="415658" y="0"/>
                  </a:lnTo>
                  <a:lnTo>
                    <a:pt x="375335" y="1308"/>
                  </a:lnTo>
                  <a:lnTo>
                    <a:pt x="337997" y="11137"/>
                  </a:lnTo>
                  <a:lnTo>
                    <a:pt x="311264" y="32943"/>
                  </a:lnTo>
                  <a:lnTo>
                    <a:pt x="306273" y="57213"/>
                  </a:lnTo>
                  <a:lnTo>
                    <a:pt x="316814" y="84455"/>
                  </a:lnTo>
                  <a:lnTo>
                    <a:pt x="337286" y="113525"/>
                  </a:lnTo>
                  <a:lnTo>
                    <a:pt x="362102" y="143268"/>
                  </a:lnTo>
                  <a:lnTo>
                    <a:pt x="382003" y="166636"/>
                  </a:lnTo>
                  <a:lnTo>
                    <a:pt x="398716" y="188404"/>
                  </a:lnTo>
                  <a:lnTo>
                    <a:pt x="408152" y="207556"/>
                  </a:lnTo>
                  <a:lnTo>
                    <a:pt x="406247" y="223012"/>
                  </a:lnTo>
                  <a:lnTo>
                    <a:pt x="390512" y="231381"/>
                  </a:lnTo>
                  <a:lnTo>
                    <a:pt x="363804" y="235788"/>
                  </a:lnTo>
                  <a:lnTo>
                    <a:pt x="334873" y="237705"/>
                  </a:lnTo>
                  <a:lnTo>
                    <a:pt x="270040" y="240296"/>
                  </a:lnTo>
                  <a:lnTo>
                    <a:pt x="252298" y="241528"/>
                  </a:lnTo>
                  <a:lnTo>
                    <a:pt x="242214" y="243611"/>
                  </a:lnTo>
                  <a:lnTo>
                    <a:pt x="238633" y="247065"/>
                  </a:lnTo>
                  <a:lnTo>
                    <a:pt x="238163" y="251828"/>
                  </a:lnTo>
                  <a:lnTo>
                    <a:pt x="242963" y="256743"/>
                  </a:lnTo>
                  <a:lnTo>
                    <a:pt x="297383" y="266636"/>
                  </a:lnTo>
                  <a:lnTo>
                    <a:pt x="359791" y="270243"/>
                  </a:lnTo>
                  <a:lnTo>
                    <a:pt x="394525" y="268490"/>
                  </a:lnTo>
                  <a:lnTo>
                    <a:pt x="426339" y="261924"/>
                  </a:lnTo>
                  <a:lnTo>
                    <a:pt x="451396" y="248589"/>
                  </a:lnTo>
                  <a:lnTo>
                    <a:pt x="465912" y="226542"/>
                  </a:lnTo>
                  <a:lnTo>
                    <a:pt x="465810" y="204470"/>
                  </a:lnTo>
                  <a:lnTo>
                    <a:pt x="455333" y="181749"/>
                  </a:lnTo>
                  <a:lnTo>
                    <a:pt x="438391" y="158572"/>
                  </a:lnTo>
                  <a:lnTo>
                    <a:pt x="418871" y="135077"/>
                  </a:lnTo>
                  <a:lnTo>
                    <a:pt x="397954" y="110934"/>
                  </a:lnTo>
                  <a:lnTo>
                    <a:pt x="379857" y="89573"/>
                  </a:lnTo>
                  <a:lnTo>
                    <a:pt x="367563" y="70116"/>
                  </a:lnTo>
                  <a:lnTo>
                    <a:pt x="364020" y="51612"/>
                  </a:lnTo>
                  <a:lnTo>
                    <a:pt x="371881" y="40462"/>
                  </a:lnTo>
                  <a:lnTo>
                    <a:pt x="391998" y="34328"/>
                  </a:lnTo>
                  <a:lnTo>
                    <a:pt x="423341" y="31559"/>
                  </a:lnTo>
                  <a:lnTo>
                    <a:pt x="476262" y="30073"/>
                  </a:lnTo>
                  <a:lnTo>
                    <a:pt x="488340" y="28676"/>
                  </a:lnTo>
                  <a:lnTo>
                    <a:pt x="497065" y="25425"/>
                  </a:lnTo>
                  <a:lnTo>
                    <a:pt x="498424" y="19456"/>
                  </a:lnTo>
                  <a:close/>
                </a:path>
              </a:pathLst>
            </a:custGeom>
            <a:solidFill>
              <a:srgbClr val="263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1389367" y="919924"/>
            <a:ext cx="1838325" cy="231140"/>
            <a:chOff x="1389367" y="919924"/>
            <a:chExt cx="1838325" cy="231140"/>
          </a:xfrm>
        </p:grpSpPr>
        <p:sp>
          <p:nvSpPr>
            <p:cNvPr id="31" name="object 31"/>
            <p:cNvSpPr/>
            <p:nvPr/>
          </p:nvSpPr>
          <p:spPr>
            <a:xfrm>
              <a:off x="1389367" y="919924"/>
              <a:ext cx="1838325" cy="226695"/>
            </a:xfrm>
            <a:custGeom>
              <a:avLst/>
              <a:gdLst/>
              <a:ahLst/>
              <a:cxnLst/>
              <a:rect l="l" t="t" r="r" b="b"/>
              <a:pathLst>
                <a:path w="1838325" h="226694">
                  <a:moveTo>
                    <a:pt x="256095" y="8750"/>
                  </a:moveTo>
                  <a:lnTo>
                    <a:pt x="145503" y="8750"/>
                  </a:lnTo>
                  <a:lnTo>
                    <a:pt x="103251" y="9448"/>
                  </a:lnTo>
                  <a:lnTo>
                    <a:pt x="70675" y="14071"/>
                  </a:lnTo>
                  <a:lnTo>
                    <a:pt x="48056" y="26403"/>
                  </a:lnTo>
                  <a:lnTo>
                    <a:pt x="35674" y="50241"/>
                  </a:lnTo>
                  <a:lnTo>
                    <a:pt x="36499" y="70675"/>
                  </a:lnTo>
                  <a:lnTo>
                    <a:pt x="49174" y="88125"/>
                  </a:lnTo>
                  <a:lnTo>
                    <a:pt x="73126" y="105498"/>
                  </a:lnTo>
                  <a:lnTo>
                    <a:pt x="107759" y="125704"/>
                  </a:lnTo>
                  <a:lnTo>
                    <a:pt x="143319" y="145427"/>
                  </a:lnTo>
                  <a:lnTo>
                    <a:pt x="164528" y="157962"/>
                  </a:lnTo>
                  <a:lnTo>
                    <a:pt x="173850" y="167576"/>
                  </a:lnTo>
                  <a:lnTo>
                    <a:pt x="173748" y="178485"/>
                  </a:lnTo>
                  <a:lnTo>
                    <a:pt x="168465" y="186664"/>
                  </a:lnTo>
                  <a:lnTo>
                    <a:pt x="159092" y="191020"/>
                  </a:lnTo>
                  <a:lnTo>
                    <a:pt x="145643" y="192773"/>
                  </a:lnTo>
                  <a:lnTo>
                    <a:pt x="128104" y="193078"/>
                  </a:lnTo>
                  <a:lnTo>
                    <a:pt x="12966" y="193078"/>
                  </a:lnTo>
                  <a:lnTo>
                    <a:pt x="6159" y="197497"/>
                  </a:lnTo>
                  <a:lnTo>
                    <a:pt x="0" y="226479"/>
                  </a:lnTo>
                  <a:lnTo>
                    <a:pt x="130314" y="226479"/>
                  </a:lnTo>
                  <a:lnTo>
                    <a:pt x="170865" y="225437"/>
                  </a:lnTo>
                  <a:lnTo>
                    <a:pt x="226326" y="209575"/>
                  </a:lnTo>
                  <a:lnTo>
                    <a:pt x="244690" y="165023"/>
                  </a:lnTo>
                  <a:lnTo>
                    <a:pt x="240614" y="152527"/>
                  </a:lnTo>
                  <a:lnTo>
                    <a:pt x="206044" y="121818"/>
                  </a:lnTo>
                  <a:lnTo>
                    <a:pt x="148323" y="92278"/>
                  </a:lnTo>
                  <a:lnTo>
                    <a:pt x="120027" y="77279"/>
                  </a:lnTo>
                  <a:lnTo>
                    <a:pt x="106591" y="65989"/>
                  </a:lnTo>
                  <a:lnTo>
                    <a:pt x="105105" y="53898"/>
                  </a:lnTo>
                  <a:lnTo>
                    <a:pt x="108318" y="47777"/>
                  </a:lnTo>
                  <a:lnTo>
                    <a:pt x="114909" y="44526"/>
                  </a:lnTo>
                  <a:lnTo>
                    <a:pt x="126250" y="43243"/>
                  </a:lnTo>
                  <a:lnTo>
                    <a:pt x="143738" y="43002"/>
                  </a:lnTo>
                  <a:lnTo>
                    <a:pt x="242912" y="43002"/>
                  </a:lnTo>
                  <a:lnTo>
                    <a:pt x="249745" y="38595"/>
                  </a:lnTo>
                  <a:lnTo>
                    <a:pt x="256095" y="8750"/>
                  </a:lnTo>
                  <a:close/>
                </a:path>
                <a:path w="1838325" h="226694">
                  <a:moveTo>
                    <a:pt x="392087" y="12661"/>
                  </a:moveTo>
                  <a:lnTo>
                    <a:pt x="389407" y="8788"/>
                  </a:lnTo>
                  <a:lnTo>
                    <a:pt x="336892" y="8788"/>
                  </a:lnTo>
                  <a:lnTo>
                    <a:pt x="290626" y="226479"/>
                  </a:lnTo>
                  <a:lnTo>
                    <a:pt x="347002" y="226479"/>
                  </a:lnTo>
                  <a:lnTo>
                    <a:pt x="392087" y="12661"/>
                  </a:lnTo>
                  <a:close/>
                </a:path>
                <a:path w="1838325" h="226694">
                  <a:moveTo>
                    <a:pt x="843165" y="226479"/>
                  </a:moveTo>
                  <a:lnTo>
                    <a:pt x="806475" y="57416"/>
                  </a:lnTo>
                  <a:lnTo>
                    <a:pt x="782027" y="14998"/>
                  </a:lnTo>
                  <a:lnTo>
                    <a:pt x="736511" y="0"/>
                  </a:lnTo>
                  <a:lnTo>
                    <a:pt x="723226" y="1054"/>
                  </a:lnTo>
                  <a:lnTo>
                    <a:pt x="675373" y="40627"/>
                  </a:lnTo>
                  <a:lnTo>
                    <a:pt x="659739" y="77673"/>
                  </a:lnTo>
                  <a:lnTo>
                    <a:pt x="639025" y="128231"/>
                  </a:lnTo>
                  <a:lnTo>
                    <a:pt x="636079" y="134861"/>
                  </a:lnTo>
                  <a:lnTo>
                    <a:pt x="634847" y="138874"/>
                  </a:lnTo>
                  <a:lnTo>
                    <a:pt x="625678" y="138874"/>
                  </a:lnTo>
                  <a:lnTo>
                    <a:pt x="625030" y="134861"/>
                  </a:lnTo>
                  <a:lnTo>
                    <a:pt x="618388" y="119380"/>
                  </a:lnTo>
                  <a:lnTo>
                    <a:pt x="601357" y="77673"/>
                  </a:lnTo>
                  <a:lnTo>
                    <a:pt x="585724" y="40627"/>
                  </a:lnTo>
                  <a:lnTo>
                    <a:pt x="554469" y="6184"/>
                  </a:lnTo>
                  <a:lnTo>
                    <a:pt x="524598" y="0"/>
                  </a:lnTo>
                  <a:lnTo>
                    <a:pt x="499084" y="3835"/>
                  </a:lnTo>
                  <a:lnTo>
                    <a:pt x="479082" y="14998"/>
                  </a:lnTo>
                  <a:lnTo>
                    <a:pt x="464337" y="33020"/>
                  </a:lnTo>
                  <a:lnTo>
                    <a:pt x="454634" y="57416"/>
                  </a:lnTo>
                  <a:lnTo>
                    <a:pt x="417944" y="226479"/>
                  </a:lnTo>
                  <a:lnTo>
                    <a:pt x="465289" y="226479"/>
                  </a:lnTo>
                  <a:lnTo>
                    <a:pt x="512775" y="75514"/>
                  </a:lnTo>
                  <a:lnTo>
                    <a:pt x="516915" y="57823"/>
                  </a:lnTo>
                  <a:lnTo>
                    <a:pt x="519544" y="50215"/>
                  </a:lnTo>
                  <a:lnTo>
                    <a:pt x="523354" y="44843"/>
                  </a:lnTo>
                  <a:lnTo>
                    <a:pt x="528955" y="42799"/>
                  </a:lnTo>
                  <a:lnTo>
                    <a:pt x="534504" y="44272"/>
                  </a:lnTo>
                  <a:lnTo>
                    <a:pt x="538708" y="48882"/>
                  </a:lnTo>
                  <a:lnTo>
                    <a:pt x="542582" y="56883"/>
                  </a:lnTo>
                  <a:lnTo>
                    <a:pt x="569836" y="126809"/>
                  </a:lnTo>
                  <a:lnTo>
                    <a:pt x="580707" y="151282"/>
                  </a:lnTo>
                  <a:lnTo>
                    <a:pt x="593344" y="169532"/>
                  </a:lnTo>
                  <a:lnTo>
                    <a:pt x="609396" y="180924"/>
                  </a:lnTo>
                  <a:lnTo>
                    <a:pt x="630542" y="184861"/>
                  </a:lnTo>
                  <a:lnTo>
                    <a:pt x="651789" y="180924"/>
                  </a:lnTo>
                  <a:lnTo>
                    <a:pt x="667842" y="169532"/>
                  </a:lnTo>
                  <a:lnTo>
                    <a:pt x="680415" y="151282"/>
                  </a:lnTo>
                  <a:lnTo>
                    <a:pt x="691261" y="126809"/>
                  </a:lnTo>
                  <a:lnTo>
                    <a:pt x="718515" y="56883"/>
                  </a:lnTo>
                  <a:lnTo>
                    <a:pt x="722388" y="48882"/>
                  </a:lnTo>
                  <a:lnTo>
                    <a:pt x="726592" y="44272"/>
                  </a:lnTo>
                  <a:lnTo>
                    <a:pt x="732155" y="42799"/>
                  </a:lnTo>
                  <a:lnTo>
                    <a:pt x="737755" y="44843"/>
                  </a:lnTo>
                  <a:lnTo>
                    <a:pt x="741565" y="50215"/>
                  </a:lnTo>
                  <a:lnTo>
                    <a:pt x="744207" y="57823"/>
                  </a:lnTo>
                  <a:lnTo>
                    <a:pt x="746328" y="66573"/>
                  </a:lnTo>
                  <a:lnTo>
                    <a:pt x="776160" y="209486"/>
                  </a:lnTo>
                  <a:lnTo>
                    <a:pt x="778662" y="216916"/>
                  </a:lnTo>
                  <a:lnTo>
                    <a:pt x="782726" y="222224"/>
                  </a:lnTo>
                  <a:lnTo>
                    <a:pt x="788416" y="225412"/>
                  </a:lnTo>
                  <a:lnTo>
                    <a:pt x="795820" y="226479"/>
                  </a:lnTo>
                  <a:lnTo>
                    <a:pt x="843165" y="226479"/>
                  </a:lnTo>
                  <a:close/>
                </a:path>
                <a:path w="1838325" h="226694">
                  <a:moveTo>
                    <a:pt x="1837842" y="58902"/>
                  </a:moveTo>
                  <a:lnTo>
                    <a:pt x="1828634" y="43002"/>
                  </a:lnTo>
                  <a:lnTo>
                    <a:pt x="1819465" y="27165"/>
                  </a:lnTo>
                  <a:lnTo>
                    <a:pt x="1783435" y="9563"/>
                  </a:lnTo>
                  <a:lnTo>
                    <a:pt x="1782889" y="9512"/>
                  </a:lnTo>
                  <a:lnTo>
                    <a:pt x="1782889" y="74663"/>
                  </a:lnTo>
                  <a:lnTo>
                    <a:pt x="1781657" y="100152"/>
                  </a:lnTo>
                  <a:lnTo>
                    <a:pt x="1774266" y="134734"/>
                  </a:lnTo>
                  <a:lnTo>
                    <a:pt x="1634324" y="134734"/>
                  </a:lnTo>
                  <a:lnTo>
                    <a:pt x="1651139" y="74663"/>
                  </a:lnTo>
                  <a:lnTo>
                    <a:pt x="1691551" y="46418"/>
                  </a:lnTo>
                  <a:lnTo>
                    <a:pt x="1723732" y="43002"/>
                  </a:lnTo>
                  <a:lnTo>
                    <a:pt x="1754428" y="46418"/>
                  </a:lnTo>
                  <a:lnTo>
                    <a:pt x="1773974" y="56857"/>
                  </a:lnTo>
                  <a:lnTo>
                    <a:pt x="1782889" y="74663"/>
                  </a:lnTo>
                  <a:lnTo>
                    <a:pt x="1782889" y="9512"/>
                  </a:lnTo>
                  <a:lnTo>
                    <a:pt x="1731886" y="4127"/>
                  </a:lnTo>
                  <a:lnTo>
                    <a:pt x="1678025" y="9563"/>
                  </a:lnTo>
                  <a:lnTo>
                    <a:pt x="1634515" y="27165"/>
                  </a:lnTo>
                  <a:lnTo>
                    <a:pt x="1602663" y="58902"/>
                  </a:lnTo>
                  <a:lnTo>
                    <a:pt x="1583778" y="106743"/>
                  </a:lnTo>
                  <a:lnTo>
                    <a:pt x="1560449" y="216763"/>
                  </a:lnTo>
                  <a:lnTo>
                    <a:pt x="1558912" y="224155"/>
                  </a:lnTo>
                  <a:lnTo>
                    <a:pt x="1563560" y="226479"/>
                  </a:lnTo>
                  <a:lnTo>
                    <a:pt x="1614881" y="226479"/>
                  </a:lnTo>
                  <a:lnTo>
                    <a:pt x="1626933" y="169710"/>
                  </a:lnTo>
                  <a:lnTo>
                    <a:pt x="1766887" y="169710"/>
                  </a:lnTo>
                  <a:lnTo>
                    <a:pt x="1754847" y="226479"/>
                  </a:lnTo>
                  <a:lnTo>
                    <a:pt x="1806155" y="226479"/>
                  </a:lnTo>
                  <a:lnTo>
                    <a:pt x="1811578" y="224155"/>
                  </a:lnTo>
                  <a:lnTo>
                    <a:pt x="1813179" y="216763"/>
                  </a:lnTo>
                  <a:lnTo>
                    <a:pt x="1823135" y="169710"/>
                  </a:lnTo>
                  <a:lnTo>
                    <a:pt x="1830552" y="134734"/>
                  </a:lnTo>
                  <a:lnTo>
                    <a:pt x="1836483" y="106743"/>
                  </a:lnTo>
                  <a:lnTo>
                    <a:pt x="1837842" y="58902"/>
                  </a:lnTo>
                  <a:close/>
                </a:path>
              </a:pathLst>
            </a:custGeom>
            <a:solidFill>
              <a:srgbClr val="263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78074" y="928586"/>
              <a:ext cx="207899" cy="217817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266619" y="928712"/>
              <a:ext cx="659765" cy="222885"/>
            </a:xfrm>
            <a:custGeom>
              <a:avLst/>
              <a:gdLst/>
              <a:ahLst/>
              <a:cxnLst/>
              <a:rect l="l" t="t" r="r" b="b"/>
              <a:pathLst>
                <a:path w="659764" h="222884">
                  <a:moveTo>
                    <a:pt x="288429" y="2311"/>
                  </a:moveTo>
                  <a:lnTo>
                    <a:pt x="283578" y="76"/>
                  </a:lnTo>
                  <a:lnTo>
                    <a:pt x="229870" y="76"/>
                  </a:lnTo>
                  <a:lnTo>
                    <a:pt x="216827" y="63830"/>
                  </a:lnTo>
                  <a:lnTo>
                    <a:pt x="209296" y="97675"/>
                  </a:lnTo>
                  <a:lnTo>
                    <a:pt x="192849" y="153225"/>
                  </a:lnTo>
                  <a:lnTo>
                    <a:pt x="150202" y="181978"/>
                  </a:lnTo>
                  <a:lnTo>
                    <a:pt x="117792" y="185420"/>
                  </a:lnTo>
                  <a:lnTo>
                    <a:pt x="85077" y="182041"/>
                  </a:lnTo>
                  <a:lnTo>
                    <a:pt x="65392" y="171526"/>
                  </a:lnTo>
                  <a:lnTo>
                    <a:pt x="57188" y="153416"/>
                  </a:lnTo>
                  <a:lnTo>
                    <a:pt x="58940" y="127190"/>
                  </a:lnTo>
                  <a:lnTo>
                    <a:pt x="61010" y="117043"/>
                  </a:lnTo>
                  <a:lnTo>
                    <a:pt x="72669" y="63830"/>
                  </a:lnTo>
                  <a:lnTo>
                    <a:pt x="85750" y="76"/>
                  </a:lnTo>
                  <a:lnTo>
                    <a:pt x="32067" y="76"/>
                  </a:lnTo>
                  <a:lnTo>
                    <a:pt x="26225" y="2311"/>
                  </a:lnTo>
                  <a:lnTo>
                    <a:pt x="24625" y="9728"/>
                  </a:lnTo>
                  <a:lnTo>
                    <a:pt x="1295" y="120497"/>
                  </a:lnTo>
                  <a:lnTo>
                    <a:pt x="0" y="169354"/>
                  </a:lnTo>
                  <a:lnTo>
                    <a:pt x="19037" y="200710"/>
                  </a:lnTo>
                  <a:lnTo>
                    <a:pt x="56819" y="217424"/>
                  </a:lnTo>
                  <a:lnTo>
                    <a:pt x="111785" y="222351"/>
                  </a:lnTo>
                  <a:lnTo>
                    <a:pt x="174764" y="216446"/>
                  </a:lnTo>
                  <a:lnTo>
                    <a:pt x="218668" y="198107"/>
                  </a:lnTo>
                  <a:lnTo>
                    <a:pt x="230035" y="185420"/>
                  </a:lnTo>
                  <a:lnTo>
                    <a:pt x="247065" y="166433"/>
                  </a:lnTo>
                  <a:lnTo>
                    <a:pt x="263525" y="120497"/>
                  </a:lnTo>
                  <a:lnTo>
                    <a:pt x="288429" y="2311"/>
                  </a:lnTo>
                  <a:close/>
                </a:path>
                <a:path w="659764" h="222884">
                  <a:moveTo>
                    <a:pt x="659701" y="3873"/>
                  </a:moveTo>
                  <a:lnTo>
                    <a:pt x="656971" y="0"/>
                  </a:lnTo>
                  <a:lnTo>
                    <a:pt x="604469" y="0"/>
                  </a:lnTo>
                  <a:lnTo>
                    <a:pt x="558228" y="217690"/>
                  </a:lnTo>
                  <a:lnTo>
                    <a:pt x="614603" y="217690"/>
                  </a:lnTo>
                  <a:lnTo>
                    <a:pt x="659701" y="3873"/>
                  </a:lnTo>
                  <a:close/>
                </a:path>
              </a:pathLst>
            </a:custGeom>
            <a:solidFill>
              <a:srgbClr val="263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2166480" y="1204353"/>
            <a:ext cx="1013460" cy="227329"/>
          </a:xfrm>
          <a:custGeom>
            <a:avLst/>
            <a:gdLst/>
            <a:ahLst/>
            <a:cxnLst/>
            <a:rect l="l" t="t" r="r" b="b"/>
            <a:pathLst>
              <a:path w="1013460" h="227330">
                <a:moveTo>
                  <a:pt x="248005" y="6959"/>
                </a:moveTo>
                <a:lnTo>
                  <a:pt x="247015" y="4013"/>
                </a:lnTo>
                <a:lnTo>
                  <a:pt x="243039" y="914"/>
                </a:lnTo>
                <a:lnTo>
                  <a:pt x="240868" y="520"/>
                </a:lnTo>
                <a:lnTo>
                  <a:pt x="227723" y="520"/>
                </a:lnTo>
                <a:lnTo>
                  <a:pt x="143268" y="191960"/>
                </a:lnTo>
                <a:lnTo>
                  <a:pt x="121234" y="89408"/>
                </a:lnTo>
                <a:lnTo>
                  <a:pt x="119964" y="80416"/>
                </a:lnTo>
                <a:lnTo>
                  <a:pt x="112776" y="74256"/>
                </a:lnTo>
                <a:lnTo>
                  <a:pt x="104152" y="74739"/>
                </a:lnTo>
                <a:lnTo>
                  <a:pt x="89966" y="74739"/>
                </a:lnTo>
                <a:lnTo>
                  <a:pt x="23304" y="190919"/>
                </a:lnTo>
                <a:lnTo>
                  <a:pt x="23977" y="7340"/>
                </a:lnTo>
                <a:lnTo>
                  <a:pt x="23063" y="4305"/>
                </a:lnTo>
                <a:lnTo>
                  <a:pt x="18834" y="927"/>
                </a:lnTo>
                <a:lnTo>
                  <a:pt x="16497" y="520"/>
                </a:lnTo>
                <a:lnTo>
                  <a:pt x="0" y="520"/>
                </a:lnTo>
                <a:lnTo>
                  <a:pt x="0" y="218122"/>
                </a:lnTo>
                <a:lnTo>
                  <a:pt x="23825" y="218224"/>
                </a:lnTo>
                <a:lnTo>
                  <a:pt x="100393" y="99415"/>
                </a:lnTo>
                <a:lnTo>
                  <a:pt x="124612" y="218122"/>
                </a:lnTo>
                <a:lnTo>
                  <a:pt x="140335" y="218122"/>
                </a:lnTo>
                <a:lnTo>
                  <a:pt x="147421" y="217081"/>
                </a:lnTo>
                <a:lnTo>
                  <a:pt x="153695" y="214033"/>
                </a:lnTo>
                <a:lnTo>
                  <a:pt x="158915" y="209143"/>
                </a:lnTo>
                <a:lnTo>
                  <a:pt x="162864" y="202552"/>
                </a:lnTo>
                <a:lnTo>
                  <a:pt x="247916" y="11214"/>
                </a:lnTo>
                <a:lnTo>
                  <a:pt x="248005" y="6959"/>
                </a:lnTo>
                <a:close/>
              </a:path>
              <a:path w="1013460" h="227330">
                <a:moveTo>
                  <a:pt x="453034" y="80302"/>
                </a:moveTo>
                <a:lnTo>
                  <a:pt x="443115" y="42875"/>
                </a:lnTo>
                <a:lnTo>
                  <a:pt x="429526" y="27228"/>
                </a:lnTo>
                <a:lnTo>
                  <a:pt x="429526" y="78981"/>
                </a:lnTo>
                <a:lnTo>
                  <a:pt x="426135" y="119875"/>
                </a:lnTo>
                <a:lnTo>
                  <a:pt x="410057" y="160210"/>
                </a:lnTo>
                <a:lnTo>
                  <a:pt x="386384" y="186905"/>
                </a:lnTo>
                <a:lnTo>
                  <a:pt x="357949" y="201295"/>
                </a:lnTo>
                <a:lnTo>
                  <a:pt x="327634" y="204711"/>
                </a:lnTo>
                <a:lnTo>
                  <a:pt x="323659" y="204508"/>
                </a:lnTo>
                <a:lnTo>
                  <a:pt x="296748" y="195922"/>
                </a:lnTo>
                <a:lnTo>
                  <a:pt x="276872" y="177253"/>
                </a:lnTo>
                <a:lnTo>
                  <a:pt x="267233" y="147866"/>
                </a:lnTo>
                <a:lnTo>
                  <a:pt x="271005" y="107124"/>
                </a:lnTo>
                <a:lnTo>
                  <a:pt x="287845" y="66827"/>
                </a:lnTo>
                <a:lnTo>
                  <a:pt x="312572" y="40132"/>
                </a:lnTo>
                <a:lnTo>
                  <a:pt x="341845" y="25742"/>
                </a:lnTo>
                <a:lnTo>
                  <a:pt x="372325" y="22326"/>
                </a:lnTo>
                <a:lnTo>
                  <a:pt x="399529" y="30543"/>
                </a:lnTo>
                <a:lnTo>
                  <a:pt x="419633" y="49314"/>
                </a:lnTo>
                <a:lnTo>
                  <a:pt x="429526" y="78981"/>
                </a:lnTo>
                <a:lnTo>
                  <a:pt x="429526" y="27228"/>
                </a:lnTo>
                <a:lnTo>
                  <a:pt x="425272" y="22326"/>
                </a:lnTo>
                <a:lnTo>
                  <a:pt x="418452" y="14478"/>
                </a:lnTo>
                <a:lnTo>
                  <a:pt x="377825" y="101"/>
                </a:lnTo>
                <a:lnTo>
                  <a:pt x="330098" y="5461"/>
                </a:lnTo>
                <a:lnTo>
                  <a:pt x="292328" y="27393"/>
                </a:lnTo>
                <a:lnTo>
                  <a:pt x="264807" y="61937"/>
                </a:lnTo>
                <a:lnTo>
                  <a:pt x="247904" y="105219"/>
                </a:lnTo>
                <a:lnTo>
                  <a:pt x="243789" y="146659"/>
                </a:lnTo>
                <a:lnTo>
                  <a:pt x="253365" y="184111"/>
                </a:lnTo>
                <a:lnTo>
                  <a:pt x="277990" y="212547"/>
                </a:lnTo>
                <a:lnTo>
                  <a:pt x="319036" y="226987"/>
                </a:lnTo>
                <a:lnTo>
                  <a:pt x="367372" y="221551"/>
                </a:lnTo>
                <a:lnTo>
                  <a:pt x="396582" y="204711"/>
                </a:lnTo>
                <a:lnTo>
                  <a:pt x="405434" y="199618"/>
                </a:lnTo>
                <a:lnTo>
                  <a:pt x="432904" y="165074"/>
                </a:lnTo>
                <a:lnTo>
                  <a:pt x="449478" y="121754"/>
                </a:lnTo>
                <a:lnTo>
                  <a:pt x="453034" y="80302"/>
                </a:lnTo>
                <a:close/>
              </a:path>
              <a:path w="1013460" h="227330">
                <a:moveTo>
                  <a:pt x="651878" y="53835"/>
                </a:moveTo>
                <a:lnTo>
                  <a:pt x="651383" y="41871"/>
                </a:lnTo>
                <a:lnTo>
                  <a:pt x="648576" y="30187"/>
                </a:lnTo>
                <a:lnTo>
                  <a:pt x="644956" y="23914"/>
                </a:lnTo>
                <a:lnTo>
                  <a:pt x="642937" y="20383"/>
                </a:lnTo>
                <a:lnTo>
                  <a:pt x="628586" y="9486"/>
                </a:lnTo>
                <a:lnTo>
                  <a:pt x="628586" y="50152"/>
                </a:lnTo>
                <a:lnTo>
                  <a:pt x="624636" y="69786"/>
                </a:lnTo>
                <a:lnTo>
                  <a:pt x="588746" y="99428"/>
                </a:lnTo>
                <a:lnTo>
                  <a:pt x="537387" y="103644"/>
                </a:lnTo>
                <a:lnTo>
                  <a:pt x="530504" y="103530"/>
                </a:lnTo>
                <a:lnTo>
                  <a:pt x="512254" y="103365"/>
                </a:lnTo>
                <a:lnTo>
                  <a:pt x="526516" y="24142"/>
                </a:lnTo>
                <a:lnTo>
                  <a:pt x="579882" y="24041"/>
                </a:lnTo>
                <a:lnTo>
                  <a:pt x="587425" y="24206"/>
                </a:lnTo>
                <a:lnTo>
                  <a:pt x="628586" y="50152"/>
                </a:lnTo>
                <a:lnTo>
                  <a:pt x="628586" y="9486"/>
                </a:lnTo>
                <a:lnTo>
                  <a:pt x="628103" y="9118"/>
                </a:lnTo>
                <a:lnTo>
                  <a:pt x="609473" y="3200"/>
                </a:lnTo>
                <a:lnTo>
                  <a:pt x="587832" y="914"/>
                </a:lnTo>
                <a:lnTo>
                  <a:pt x="563943" y="533"/>
                </a:lnTo>
                <a:lnTo>
                  <a:pt x="507961" y="533"/>
                </a:lnTo>
                <a:lnTo>
                  <a:pt x="467525" y="218224"/>
                </a:lnTo>
                <a:lnTo>
                  <a:pt x="491451" y="218224"/>
                </a:lnTo>
                <a:lnTo>
                  <a:pt x="508406" y="124625"/>
                </a:lnTo>
                <a:lnTo>
                  <a:pt x="552030" y="124879"/>
                </a:lnTo>
                <a:lnTo>
                  <a:pt x="606259" y="218224"/>
                </a:lnTo>
                <a:lnTo>
                  <a:pt x="620534" y="218224"/>
                </a:lnTo>
                <a:lnTo>
                  <a:pt x="622490" y="217855"/>
                </a:lnTo>
                <a:lnTo>
                  <a:pt x="624293" y="216573"/>
                </a:lnTo>
                <a:lnTo>
                  <a:pt x="626173" y="215163"/>
                </a:lnTo>
                <a:lnTo>
                  <a:pt x="627126" y="212699"/>
                </a:lnTo>
                <a:lnTo>
                  <a:pt x="627049" y="207492"/>
                </a:lnTo>
                <a:lnTo>
                  <a:pt x="623951" y="202692"/>
                </a:lnTo>
                <a:lnTo>
                  <a:pt x="578319" y="124625"/>
                </a:lnTo>
                <a:lnTo>
                  <a:pt x="577723" y="123596"/>
                </a:lnTo>
                <a:lnTo>
                  <a:pt x="611797" y="114452"/>
                </a:lnTo>
                <a:lnTo>
                  <a:pt x="626008" y="103644"/>
                </a:lnTo>
                <a:lnTo>
                  <a:pt x="633476" y="97967"/>
                </a:lnTo>
                <a:lnTo>
                  <a:pt x="645502" y="79514"/>
                </a:lnTo>
                <a:lnTo>
                  <a:pt x="650595" y="64427"/>
                </a:lnTo>
                <a:lnTo>
                  <a:pt x="651878" y="53835"/>
                </a:lnTo>
                <a:close/>
              </a:path>
              <a:path w="1013460" h="227330">
                <a:moveTo>
                  <a:pt x="848563" y="6464"/>
                </a:moveTo>
                <a:lnTo>
                  <a:pt x="847623" y="3949"/>
                </a:lnTo>
                <a:lnTo>
                  <a:pt x="845832" y="2628"/>
                </a:lnTo>
                <a:lnTo>
                  <a:pt x="844003" y="1193"/>
                </a:lnTo>
                <a:lnTo>
                  <a:pt x="841883" y="927"/>
                </a:lnTo>
                <a:lnTo>
                  <a:pt x="829183" y="927"/>
                </a:lnTo>
                <a:lnTo>
                  <a:pt x="717232" y="96735"/>
                </a:lnTo>
                <a:lnTo>
                  <a:pt x="732053" y="12128"/>
                </a:lnTo>
                <a:lnTo>
                  <a:pt x="733018" y="7416"/>
                </a:lnTo>
                <a:lnTo>
                  <a:pt x="730783" y="4178"/>
                </a:lnTo>
                <a:lnTo>
                  <a:pt x="728891" y="2870"/>
                </a:lnTo>
                <a:lnTo>
                  <a:pt x="726909" y="1295"/>
                </a:lnTo>
                <a:lnTo>
                  <a:pt x="724420" y="520"/>
                </a:lnTo>
                <a:lnTo>
                  <a:pt x="711276" y="520"/>
                </a:lnTo>
                <a:lnTo>
                  <a:pt x="670801" y="218122"/>
                </a:lnTo>
                <a:lnTo>
                  <a:pt x="694677" y="218122"/>
                </a:lnTo>
                <a:lnTo>
                  <a:pt x="712457" y="121843"/>
                </a:lnTo>
                <a:lnTo>
                  <a:pt x="801116" y="218224"/>
                </a:lnTo>
                <a:lnTo>
                  <a:pt x="811720" y="218224"/>
                </a:lnTo>
                <a:lnTo>
                  <a:pt x="813866" y="218122"/>
                </a:lnTo>
                <a:lnTo>
                  <a:pt x="815873" y="217843"/>
                </a:lnTo>
                <a:lnTo>
                  <a:pt x="817638" y="216573"/>
                </a:lnTo>
                <a:lnTo>
                  <a:pt x="819531" y="215150"/>
                </a:lnTo>
                <a:lnTo>
                  <a:pt x="820470" y="212699"/>
                </a:lnTo>
                <a:lnTo>
                  <a:pt x="820470" y="206603"/>
                </a:lnTo>
                <a:lnTo>
                  <a:pt x="817245" y="202679"/>
                </a:lnTo>
                <a:lnTo>
                  <a:pt x="742848" y="121843"/>
                </a:lnTo>
                <a:lnTo>
                  <a:pt x="733323" y="111480"/>
                </a:lnTo>
                <a:lnTo>
                  <a:pt x="750697" y="96735"/>
                </a:lnTo>
                <a:lnTo>
                  <a:pt x="848525" y="13716"/>
                </a:lnTo>
                <a:lnTo>
                  <a:pt x="848563" y="6464"/>
                </a:lnTo>
                <a:close/>
              </a:path>
              <a:path w="1013460" h="227330">
                <a:moveTo>
                  <a:pt x="1013409" y="19697"/>
                </a:moveTo>
                <a:lnTo>
                  <a:pt x="1013333" y="520"/>
                </a:lnTo>
                <a:lnTo>
                  <a:pt x="923455" y="520"/>
                </a:lnTo>
                <a:lnTo>
                  <a:pt x="898486" y="6235"/>
                </a:lnTo>
                <a:lnTo>
                  <a:pt x="884491" y="19888"/>
                </a:lnTo>
                <a:lnTo>
                  <a:pt x="878332" y="36550"/>
                </a:lnTo>
                <a:lnTo>
                  <a:pt x="876858" y="51333"/>
                </a:lnTo>
                <a:lnTo>
                  <a:pt x="878890" y="63449"/>
                </a:lnTo>
                <a:lnTo>
                  <a:pt x="883831" y="73812"/>
                </a:lnTo>
                <a:lnTo>
                  <a:pt x="889939" y="81978"/>
                </a:lnTo>
                <a:lnTo>
                  <a:pt x="956640" y="147447"/>
                </a:lnTo>
                <a:lnTo>
                  <a:pt x="961390" y="152984"/>
                </a:lnTo>
                <a:lnTo>
                  <a:pt x="964780" y="158813"/>
                </a:lnTo>
                <a:lnTo>
                  <a:pt x="966800" y="164807"/>
                </a:lnTo>
                <a:lnTo>
                  <a:pt x="967473" y="170776"/>
                </a:lnTo>
                <a:lnTo>
                  <a:pt x="965631" y="180162"/>
                </a:lnTo>
                <a:lnTo>
                  <a:pt x="960361" y="187820"/>
                </a:lnTo>
                <a:lnTo>
                  <a:pt x="952017" y="192976"/>
                </a:lnTo>
                <a:lnTo>
                  <a:pt x="940981" y="194830"/>
                </a:lnTo>
                <a:lnTo>
                  <a:pt x="861072" y="195160"/>
                </a:lnTo>
                <a:lnTo>
                  <a:pt x="858405" y="195656"/>
                </a:lnTo>
                <a:lnTo>
                  <a:pt x="855764" y="199059"/>
                </a:lnTo>
                <a:lnTo>
                  <a:pt x="855814" y="201764"/>
                </a:lnTo>
                <a:lnTo>
                  <a:pt x="855548" y="201764"/>
                </a:lnTo>
                <a:lnTo>
                  <a:pt x="855814" y="201891"/>
                </a:lnTo>
                <a:lnTo>
                  <a:pt x="855814" y="218224"/>
                </a:lnTo>
                <a:lnTo>
                  <a:pt x="944702" y="218224"/>
                </a:lnTo>
                <a:lnTo>
                  <a:pt x="969645" y="212509"/>
                </a:lnTo>
                <a:lnTo>
                  <a:pt x="983653" y="198856"/>
                </a:lnTo>
                <a:lnTo>
                  <a:pt x="989825" y="182181"/>
                </a:lnTo>
                <a:lnTo>
                  <a:pt x="991285" y="167322"/>
                </a:lnTo>
                <a:lnTo>
                  <a:pt x="988047" y="151561"/>
                </a:lnTo>
                <a:lnTo>
                  <a:pt x="980909" y="138874"/>
                </a:lnTo>
                <a:lnTo>
                  <a:pt x="973759" y="130429"/>
                </a:lnTo>
                <a:lnTo>
                  <a:pt x="905281" y="63157"/>
                </a:lnTo>
                <a:lnTo>
                  <a:pt x="900798" y="55816"/>
                </a:lnTo>
                <a:lnTo>
                  <a:pt x="927277" y="23850"/>
                </a:lnTo>
                <a:lnTo>
                  <a:pt x="1007999" y="23533"/>
                </a:lnTo>
                <a:lnTo>
                  <a:pt x="1008176" y="24130"/>
                </a:lnTo>
                <a:lnTo>
                  <a:pt x="1008037" y="23533"/>
                </a:lnTo>
                <a:lnTo>
                  <a:pt x="1010615" y="23101"/>
                </a:lnTo>
                <a:lnTo>
                  <a:pt x="1013409" y="19697"/>
                </a:lnTo>
                <a:close/>
              </a:path>
            </a:pathLst>
          </a:custGeom>
          <a:solidFill>
            <a:srgbClr val="2637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45A6BEBD-0270-4742-A7F8-EBAA29B2D8C9}"/>
              </a:ext>
            </a:extLst>
          </p:cNvPr>
          <p:cNvSpPr/>
          <p:nvPr/>
        </p:nvSpPr>
        <p:spPr>
          <a:xfrm>
            <a:off x="4159250" y="9690100"/>
            <a:ext cx="3200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6" name="圖片 35" descr="一張含有 文字 的圖片&#10;&#10;自動產生的描述">
            <a:extLst>
              <a:ext uri="{FF2B5EF4-FFF2-40B4-BE49-F238E27FC236}">
                <a16:creationId xmlns:a16="http://schemas.microsoft.com/office/drawing/2014/main" id="{43FB9651-93C1-404D-97AE-5CA746F045E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0160"/>
            <a:ext cx="7556500" cy="11578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73900" y="601467"/>
            <a:ext cx="3161665" cy="571361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730"/>
              </a:spcBef>
            </a:pPr>
            <a:r>
              <a:rPr sz="100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與</a:t>
            </a:r>
            <a:r>
              <a:rPr sz="1000" b="0" spc="7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 </a:t>
            </a:r>
            <a:r>
              <a:rPr sz="1000" b="1" spc="2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SOLIDWORKS</a:t>
            </a:r>
            <a:r>
              <a:rPr sz="1000" b="1" spc="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 </a:t>
            </a:r>
            <a:r>
              <a:rPr sz="1000" b="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緊密</a:t>
            </a:r>
            <a:r>
              <a:rPr lang="zh-TW" altLang="en-US" sz="100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整合</a:t>
            </a:r>
            <a:endParaRPr sz="10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38100" marR="36195" algn="just">
              <a:lnSpc>
                <a:spcPct val="129700"/>
              </a:lnSpc>
              <a:spcBef>
                <a:spcPts val="250"/>
              </a:spcBef>
            </a:pPr>
            <a:r>
              <a:rPr sz="900" spc="7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直接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從</a:t>
            </a:r>
            <a:r>
              <a:rPr sz="900" spc="13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6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SOLIDWORKS</a:t>
            </a:r>
            <a:r>
              <a:rPr sz="750" spc="-97" baseline="33333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®</a:t>
            </a:r>
            <a:r>
              <a:rPr sz="750" spc="-75" baseline="33333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4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即可</a:t>
            </a:r>
            <a:r>
              <a:rPr lang="zh-TW" altLang="en-US" sz="900" spc="5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連結</a:t>
            </a:r>
            <a:r>
              <a:rPr sz="900" spc="1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</a:t>
            </a:r>
            <a:r>
              <a:rPr sz="900" spc="4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  </a:t>
            </a:r>
            <a:r>
              <a:rPr sz="900" spc="-3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Engineer</a:t>
            </a:r>
            <a:r>
              <a:rPr sz="900" spc="-3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</a:t>
            </a:r>
            <a:r>
              <a:rPr sz="900" spc="6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只需</a:t>
            </a:r>
            <a:r>
              <a:rPr sz="900" spc="5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單</a:t>
            </a:r>
            <a:r>
              <a:rPr sz="900" spc="6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擊</a:t>
            </a:r>
            <a:r>
              <a:rPr lang="zh-TW" altLang="en-US" sz="900" spc="6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滑</a:t>
            </a:r>
            <a:r>
              <a:rPr sz="900" spc="8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鼠</a:t>
            </a:r>
            <a:r>
              <a:rPr sz="900" spc="7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即</a:t>
            </a:r>
            <a:r>
              <a:rPr sz="900" spc="9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可</a:t>
            </a:r>
            <a:r>
              <a:rPr sz="900" spc="4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將</a:t>
            </a:r>
            <a:r>
              <a:rPr sz="900" spc="6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幾</a:t>
            </a:r>
            <a:r>
              <a:rPr sz="900" spc="6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何</a:t>
            </a:r>
            <a:r>
              <a:rPr sz="900" spc="10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體</a:t>
            </a:r>
            <a:r>
              <a:rPr sz="900" spc="1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轉</a:t>
            </a:r>
            <a:r>
              <a:rPr sz="900" spc="8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移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到</a:t>
            </a:r>
            <a:r>
              <a:rPr sz="900" spc="18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  </a:t>
            </a:r>
            <a:r>
              <a:rPr sz="900" spc="-5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</a:t>
            </a:r>
            <a:r>
              <a:rPr sz="900" spc="-9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Engineer</a:t>
            </a:r>
            <a:r>
              <a:rPr sz="900" spc="-9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中</a:t>
            </a:r>
            <a:r>
              <a:rPr sz="900" spc="-28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與</a:t>
            </a:r>
            <a:r>
              <a:rPr sz="900" spc="-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8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SOLIDWORKS</a:t>
            </a:r>
            <a:r>
              <a:rPr sz="900" spc="-9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1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緊</a:t>
            </a:r>
            <a:r>
              <a:rPr sz="900" spc="1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密</a:t>
            </a:r>
            <a:r>
              <a:rPr lang="zh-TW" altLang="en-US" sz="900" spc="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整合，</a:t>
            </a:r>
            <a:r>
              <a:rPr lang="zh-TW" altLang="en-US" sz="900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代表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著 </a:t>
            </a:r>
            <a:r>
              <a:rPr sz="900" spc="15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即</a:t>
            </a:r>
            <a:r>
              <a:rPr sz="900" spc="1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使</a:t>
            </a:r>
            <a:r>
              <a:rPr sz="900" spc="18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設</a:t>
            </a:r>
            <a:r>
              <a:rPr sz="900" spc="13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計</a:t>
            </a:r>
            <a:r>
              <a:rPr sz="900" spc="14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有</a:t>
            </a:r>
            <a:r>
              <a:rPr sz="900" spc="15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所</a:t>
            </a:r>
            <a:r>
              <a:rPr sz="900" spc="17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更</a:t>
            </a:r>
            <a:r>
              <a:rPr sz="900" spc="114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改</a:t>
            </a:r>
            <a:r>
              <a:rPr sz="900" spc="-1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</a:t>
            </a:r>
            <a:r>
              <a:rPr lang="zh-TW" altLang="en-US" sz="900" spc="-1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模擬驗證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和</a:t>
            </a:r>
            <a:r>
              <a:rPr sz="900" spc="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1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C</a:t>
            </a:r>
            <a:r>
              <a:rPr sz="900" spc="-19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A</a:t>
            </a:r>
            <a:r>
              <a:rPr sz="900" spc="-2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8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D</a:t>
            </a:r>
            <a:r>
              <a:rPr sz="900" spc="-8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18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模</a:t>
            </a:r>
            <a:r>
              <a:rPr sz="900" spc="1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型</a:t>
            </a:r>
            <a:r>
              <a:rPr sz="900" spc="15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也</a:t>
            </a:r>
            <a:r>
              <a:rPr sz="900" spc="17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始</a:t>
            </a:r>
            <a:r>
              <a:rPr sz="900" spc="18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終</a:t>
            </a:r>
            <a:r>
              <a:rPr sz="900" spc="18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保</a:t>
            </a:r>
            <a:r>
              <a:rPr sz="900" spc="1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持同</a:t>
            </a:r>
            <a:r>
              <a:rPr sz="900" spc="15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步</a:t>
            </a:r>
            <a:r>
              <a:rPr sz="900" spc="-24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r>
              <a:rPr sz="900" spc="-4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</a:t>
            </a:r>
            <a:r>
              <a:rPr sz="900" spc="-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</a:t>
            </a:r>
            <a:r>
              <a:rPr sz="900" spc="-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4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Engineer</a:t>
            </a:r>
            <a:r>
              <a:rPr sz="900" spc="-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能</a:t>
            </a:r>
            <a:r>
              <a:rPr sz="900" spc="5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讓</a:t>
            </a:r>
            <a:r>
              <a:rPr sz="900" spc="3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用</a:t>
            </a:r>
            <a:r>
              <a:rPr sz="900" spc="2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戶</a:t>
            </a:r>
            <a:r>
              <a:rPr sz="900" spc="5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使</a:t>
            </a:r>
            <a:r>
              <a:rPr sz="900" spc="3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用</a:t>
            </a:r>
            <a:r>
              <a:rPr lang="zh-TW" altLang="en-US" sz="900" spc="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直覺性的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界 </a:t>
            </a:r>
            <a:r>
              <a:rPr sz="900" spc="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面</a:t>
            </a:r>
            <a:r>
              <a:rPr lang="zh-TW" altLang="en-US" sz="900" spc="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使用</a:t>
            </a:r>
            <a:r>
              <a:rPr sz="900" spc="1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高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級</a:t>
            </a:r>
            <a:r>
              <a:rPr sz="900" spc="2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的</a:t>
            </a:r>
            <a:r>
              <a:rPr lang="zh-TW" altLang="en-US" sz="900" spc="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模擬驗證</a:t>
            </a:r>
            <a:r>
              <a:rPr sz="900" spc="2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技術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38100">
              <a:lnSpc>
                <a:spcPct val="100000"/>
              </a:lnSpc>
            </a:pPr>
            <a:r>
              <a:rPr sz="100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借助</a:t>
            </a:r>
            <a:r>
              <a:rPr sz="1000" b="0" spc="7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 </a:t>
            </a:r>
            <a:r>
              <a:rPr sz="1000" b="1" spc="1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3D</a:t>
            </a:r>
            <a:r>
              <a:rPr sz="1000" spc="1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EXPERIENCE</a:t>
            </a:r>
            <a:r>
              <a:rPr sz="100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 </a:t>
            </a:r>
            <a:r>
              <a:rPr sz="100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平</a:t>
            </a:r>
            <a:r>
              <a:rPr lang="zh-TW" altLang="en-US" sz="100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台</a:t>
            </a:r>
            <a:r>
              <a:rPr sz="1000" b="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進行模擬管理和協作</a:t>
            </a:r>
            <a:endParaRPr sz="10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38100" marR="30480" algn="just">
              <a:lnSpc>
                <a:spcPct val="129700"/>
              </a:lnSpc>
              <a:spcBef>
                <a:spcPts val="250"/>
              </a:spcBef>
            </a:pPr>
            <a:r>
              <a:rPr lang="zh-TW" altLang="en-US" sz="900" spc="2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透</a:t>
            </a:r>
            <a:r>
              <a:rPr sz="900" spc="2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過</a:t>
            </a:r>
            <a:r>
              <a:rPr lang="zh-TW" altLang="en-US" sz="900" spc="2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獲取</a:t>
            </a:r>
            <a:r>
              <a:rPr sz="900" spc="2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、</a:t>
            </a:r>
            <a:r>
              <a:rPr sz="900" spc="2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管理和重用模擬智慧財產權，將模擬作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為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b="1" spc="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3D</a:t>
            </a:r>
            <a:r>
              <a:rPr sz="900" spc="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EXPERIENCE</a:t>
            </a:r>
            <a:r>
              <a:rPr sz="900" spc="-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 </a:t>
            </a:r>
            <a:r>
              <a:rPr sz="900" spc="1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平臺的核心價值進行管理</a:t>
            </a:r>
            <a:r>
              <a:rPr sz="900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</a:t>
            </a:r>
            <a:r>
              <a:rPr lang="zh-TW" altLang="en-US" sz="900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進</a:t>
            </a:r>
            <a:r>
              <a:rPr sz="900" spc="1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而使模擬成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為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真正的企業資產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38100" marR="51435" algn="just">
              <a:lnSpc>
                <a:spcPct val="129700"/>
              </a:lnSpc>
              <a:spcBef>
                <a:spcPts val="450"/>
              </a:spcBef>
            </a:pPr>
            <a:r>
              <a:rPr sz="900" b="1" spc="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3D</a:t>
            </a:r>
            <a:r>
              <a:rPr sz="900" spc="2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EXPERIENCE</a:t>
            </a:r>
            <a:r>
              <a:rPr sz="900" spc="-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 </a:t>
            </a:r>
            <a:r>
              <a:rPr sz="900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平</a:t>
            </a:r>
            <a:r>
              <a:rPr lang="zh-TW" altLang="en-US" sz="900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台</a:t>
            </a:r>
            <a:r>
              <a:rPr sz="900" spc="1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為所有使用者提供簡化且安全的資料和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內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容管理。嵌入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式</a:t>
            </a:r>
            <a:r>
              <a:rPr sz="900" spc="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3DSearch</a:t>
            </a:r>
            <a:r>
              <a:rPr sz="900" spc="-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工具確保工程師可輕鬆查找幾何體、材料和模擬模型等資料，以提高工作效率。所有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專案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成員（無論是否為技術人員）都可以隨時隨地從任何設備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獲取查看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同一資料，促進協作並根據模擬</a:t>
            </a:r>
            <a:r>
              <a:rPr lang="zh-TW" altLang="en-US"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意見備忘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加快制定設計決策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38100">
              <a:lnSpc>
                <a:spcPct val="100000"/>
              </a:lnSpc>
            </a:pPr>
            <a:r>
              <a:rPr sz="1000" b="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高性能雲</a:t>
            </a:r>
            <a:r>
              <a:rPr lang="zh-TW" altLang="en-US" sz="100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端</a:t>
            </a:r>
            <a:r>
              <a:rPr sz="1000" b="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計算和結果視覺化</a:t>
            </a:r>
            <a:endParaRPr sz="10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38100" marR="51435" algn="just">
              <a:lnSpc>
                <a:spcPct val="129700"/>
              </a:lnSpc>
              <a:spcBef>
                <a:spcPts val="250"/>
              </a:spcBef>
            </a:pPr>
            <a:r>
              <a:rPr sz="900" spc="-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</a:t>
            </a:r>
            <a:r>
              <a:rPr sz="900" spc="-9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</a:t>
            </a:r>
            <a:r>
              <a:rPr sz="900" spc="-9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Engineer</a:t>
            </a:r>
            <a:r>
              <a:rPr sz="900" spc="-9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為您提供簡單選項，解決您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在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使用者端的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電腦上或在雲端遠端進行的模擬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進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而延長運行時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間（需要學分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）。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38100" marR="51435">
              <a:lnSpc>
                <a:spcPct val="129700"/>
              </a:lnSpc>
              <a:spcBef>
                <a:spcPts val="450"/>
              </a:spcBef>
            </a:pP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高性能視覺化工具支援高效的大規模模擬資料後處理，包括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使用遠端電腦進行渲染和視覺化計算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38100" marR="51435" algn="just">
              <a:lnSpc>
                <a:spcPct val="129700"/>
              </a:lnSpc>
              <a:spcBef>
                <a:spcPts val="450"/>
              </a:spcBef>
            </a:pPr>
            <a:r>
              <a:rPr sz="900" spc="-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</a:t>
            </a:r>
            <a:r>
              <a:rPr sz="900" spc="-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</a:t>
            </a:r>
            <a:r>
              <a:rPr sz="900" spc="-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能夠快速、清晰地查驗真實模擬結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果，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進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而提高決策效率。利用各類結果顯示工具和控制項進行</a:t>
            </a:r>
            <a:r>
              <a:rPr sz="900" spc="1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高級協作後處理，同時還可以</a:t>
            </a:r>
            <a:r>
              <a:rPr lang="zh-TW" altLang="en-US" sz="900" spc="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透過</a:t>
            </a:r>
            <a:r>
              <a:rPr sz="900" spc="1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高性能計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算</a:t>
            </a:r>
            <a:r>
              <a:rPr sz="900" spc="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(HPC)</a:t>
            </a:r>
            <a:r>
              <a:rPr sz="900" spc="-5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1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資源</a:t>
            </a:r>
            <a:r>
              <a:rPr sz="900" spc="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3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來執行結果視覺化。</a:t>
            </a:r>
            <a:r>
              <a:rPr sz="900" spc="-3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Simulation</a:t>
            </a:r>
            <a:r>
              <a:rPr lang="zh-TW" altLang="en-US" sz="900" spc="-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Review</a:t>
            </a:r>
            <a:r>
              <a:rPr sz="900" spc="-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3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應用程式提供基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於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7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Web</a:t>
            </a:r>
            <a:r>
              <a:rPr sz="900" spc="-8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1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的幾何和模擬結果視覺化，實現圍繞模擬資產的獨特協</a:t>
            </a:r>
            <a:r>
              <a:rPr sz="900" spc="1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作體驗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75189" y="3106974"/>
            <a:ext cx="3090545" cy="4327531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000" b="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主要功能</a:t>
            </a:r>
            <a:endParaRPr sz="10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12700" marR="5715" algn="just">
              <a:lnSpc>
                <a:spcPct val="129700"/>
              </a:lnSpc>
              <a:spcBef>
                <a:spcPts val="250"/>
              </a:spcBef>
            </a:pPr>
            <a:r>
              <a:rPr sz="900" spc="-6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</a:t>
            </a:r>
            <a:r>
              <a:rPr sz="900" spc="-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</a:t>
            </a:r>
            <a:r>
              <a:rPr sz="900" spc="-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Engineer</a:t>
            </a:r>
            <a:r>
              <a:rPr sz="900" spc="-3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在</a:t>
            </a:r>
            <a:r>
              <a:rPr sz="900" spc="4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b="1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3D</a:t>
            </a:r>
            <a:r>
              <a:rPr sz="900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</a:rPr>
              <a:t>EXPERIENCE 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平</a:t>
            </a:r>
            <a:r>
              <a:rPr lang="zh-TW" altLang="en-US"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台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的 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引導式使用者介面中提供業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界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領先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的</a:t>
            </a:r>
            <a:r>
              <a:rPr sz="900" spc="5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4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Abaqus</a:t>
            </a:r>
            <a:r>
              <a:rPr sz="900" spc="-3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技術，以便設計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工程師從虛擬測試中受益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進而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做出明智的技術決策。它可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以提供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：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635" indent="-115570">
              <a:lnSpc>
                <a:spcPct val="100000"/>
              </a:lnSpc>
              <a:spcBef>
                <a:spcPts val="770"/>
              </a:spcBef>
              <a:buFont typeface="Trebuchet MS"/>
              <a:buChar char="•"/>
              <a:tabLst>
                <a:tab pos="128270" algn="l"/>
              </a:tabLst>
            </a:pPr>
            <a:r>
              <a:rPr sz="900" spc="3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線性、非線性結構靜態和</a:t>
            </a:r>
            <a:r>
              <a:rPr lang="zh-TW" altLang="en-US" sz="900" spc="3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準</a:t>
            </a:r>
            <a:r>
              <a:rPr sz="900" spc="3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靜態分析，以及使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用</a:t>
            </a:r>
            <a:r>
              <a:rPr sz="900" spc="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Abaqus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Verdana"/>
            </a:endParaRPr>
          </a:p>
          <a:p>
            <a:pPr marL="127000">
              <a:lnSpc>
                <a:spcPct val="100000"/>
              </a:lnSpc>
              <a:spcBef>
                <a:spcPts val="320"/>
              </a:spcBef>
            </a:pP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進行熱分析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0" marR="5080" indent="-114300" algn="just">
              <a:lnSpc>
                <a:spcPct val="129700"/>
              </a:lnSpc>
              <a:spcBef>
                <a:spcPts val="450"/>
              </a:spcBef>
              <a:buFont typeface="Trebuchet MS"/>
              <a:buChar char="•"/>
              <a:tabLst>
                <a:tab pos="128270" algn="l"/>
              </a:tabLst>
            </a:pP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動態回應分析，包括頻率、模態瞬態和模態諧波分析，以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及使用</a:t>
            </a:r>
            <a:r>
              <a:rPr sz="900" spc="1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Abaqus</a:t>
            </a:r>
            <a:r>
              <a:rPr sz="900" spc="-6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提取複雜本征值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0" marR="5080" indent="-114300" algn="just">
              <a:lnSpc>
                <a:spcPct val="129700"/>
              </a:lnSpc>
              <a:spcBef>
                <a:spcPts val="450"/>
              </a:spcBef>
              <a:buFont typeface="Trebuchet MS"/>
              <a:buChar char="•"/>
              <a:tabLst>
                <a:tab pos="128270" algn="l"/>
              </a:tabLst>
            </a:pP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高級而廣泛的非線性材料模型選項，包括金屬工程塑性和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橡膠超彈性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0" marR="5080" indent="-114300" algn="just">
              <a:lnSpc>
                <a:spcPct val="129700"/>
              </a:lnSpc>
              <a:spcBef>
                <a:spcPts val="450"/>
              </a:spcBef>
              <a:buFont typeface="Trebuchet MS"/>
              <a:buChar char="•"/>
              <a:tabLst>
                <a:tab pos="128270" algn="l"/>
              </a:tabLst>
            </a:pP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強大的網格化工具和廣泛的元素庫，包括基於規則和自動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批量的網格化，以及橫樑、殼體三角形和四邊形元素、實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體四面體和六面體（磚塊）元素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0" marR="5080" indent="-114300" algn="just">
              <a:lnSpc>
                <a:spcPct val="129700"/>
              </a:lnSpc>
              <a:spcBef>
                <a:spcPts val="450"/>
              </a:spcBef>
              <a:buFont typeface="Trebuchet MS"/>
              <a:buChar char="•"/>
              <a:tabLst>
                <a:tab pos="128270" algn="l"/>
              </a:tabLst>
            </a:pP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針對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零件和</a:t>
            </a:r>
            <a:r>
              <a:rPr lang="zh-TW" altLang="en-US"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組合件之</a:t>
            </a: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間的變形接觸和間歇接觸（曲面組、自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動檢測、一般接觸和初始化）的高級</a:t>
            </a:r>
            <a:r>
              <a:rPr sz="900" spc="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spc="-5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Abaqus</a:t>
            </a:r>
            <a:r>
              <a:rPr sz="900" spc="-7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接觸功能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635" indent="-115570">
              <a:lnSpc>
                <a:spcPct val="100000"/>
              </a:lnSpc>
              <a:spcBef>
                <a:spcPts val="770"/>
              </a:spcBef>
              <a:buFont typeface="Trebuchet MS"/>
              <a:buChar char="•"/>
              <a:tabLst>
                <a:tab pos="128270" algn="l"/>
              </a:tabLst>
            </a:pP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在單個類比中分析順序裝載事件（多步驟分析</a:t>
            </a:r>
            <a:r>
              <a:rPr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）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635" indent="-115570">
              <a:lnSpc>
                <a:spcPct val="100000"/>
              </a:lnSpc>
              <a:spcBef>
                <a:spcPts val="770"/>
              </a:spcBef>
              <a:buFont typeface="Trebuchet MS"/>
              <a:buChar char="•"/>
              <a:tabLst>
                <a:tab pos="128270" algn="l"/>
              </a:tabLst>
            </a:pP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多種用於建模</a:t>
            </a:r>
            <a:r>
              <a:rPr lang="zh-TW" altLang="en-US" sz="900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扣件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和機械裝置的連接和連接器選項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0" marR="5080" indent="-114300" algn="just">
              <a:lnSpc>
                <a:spcPct val="129700"/>
              </a:lnSpc>
              <a:spcBef>
                <a:spcPts val="450"/>
              </a:spcBef>
              <a:buFont typeface="Trebuchet MS"/>
              <a:buChar char="•"/>
              <a:tabLst>
                <a:tab pos="128270" algn="l"/>
              </a:tabLst>
            </a:pPr>
            <a:r>
              <a:rPr sz="900" spc="25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高效的後處理和報告工具，用於分析、審核和共用產品行</a:t>
            </a:r>
            <a:r>
              <a:rPr sz="900" spc="25" dirty="0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900" dirty="0" err="1">
                <a:solidFill>
                  <a:srgbClr val="5757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為和驗證管理</a:t>
            </a:r>
            <a:endParaRPr sz="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75760" y="2564409"/>
            <a:ext cx="2721890" cy="31547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80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只需按一下即可將幾何體和模型特徵從</a:t>
            </a:r>
            <a:r>
              <a:rPr sz="800" spc="-1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800" spc="-8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SOLIDWORKS</a:t>
            </a:r>
            <a:r>
              <a:rPr sz="800" spc="-9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80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轉移到</a:t>
            </a:r>
            <a:endParaRPr sz="8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5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Structural</a:t>
            </a:r>
            <a:r>
              <a:rPr sz="800" spc="-65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800" spc="-5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Performance</a:t>
            </a:r>
            <a:r>
              <a:rPr sz="800" spc="-6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 </a:t>
            </a:r>
            <a:r>
              <a:rPr sz="800" spc="-45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/>
              </a:rPr>
              <a:t>Engineer</a:t>
            </a:r>
            <a:r>
              <a:rPr sz="800" spc="-45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</a:t>
            </a:r>
            <a:r>
              <a:rPr sz="800" dirty="0" err="1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執行高級模擬</a:t>
            </a:r>
            <a:r>
              <a:rPr lang="zh-TW" altLang="en-US" sz="80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運算</a:t>
            </a:r>
            <a:r>
              <a:rPr sz="800" dirty="0">
                <a:solidFill>
                  <a:srgbClr val="00497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。</a:t>
            </a:r>
            <a:endParaRPr sz="8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88003" y="840257"/>
            <a:ext cx="3052673" cy="161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DD2220C-083D-43A6-84ED-57FE352AEE5F}"/>
              </a:ext>
            </a:extLst>
          </p:cNvPr>
          <p:cNvSpPr/>
          <p:nvPr/>
        </p:nvSpPr>
        <p:spPr>
          <a:xfrm>
            <a:off x="349250" y="8166100"/>
            <a:ext cx="70104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DE16D26B-0EF7-4633-AF08-1B54654BC8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0944"/>
            <a:ext cx="7556500" cy="20597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7575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309</Words>
  <Application>Microsoft Office PowerPoint</Application>
  <PresentationFormat>自訂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UKIJ CJK</vt:lpstr>
      <vt:lpstr>微軟正黑體</vt:lpstr>
      <vt:lpstr>Calibri</vt:lpstr>
      <vt:lpstr>Trebuchet MS</vt:lpstr>
      <vt:lpstr>Verdana</vt:lpstr>
      <vt:lpstr>Office Theme</vt:lpstr>
      <vt:lpstr>STRUCTURAL PERFORMANCE ENGINEER  3DEXPERIENCE 用戶角色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PERFORMANCE ENGINEER  3DEXPERIENCE 用戶角色</dc:title>
  <cp:lastModifiedBy>偉朕 施</cp:lastModifiedBy>
  <cp:revision>4</cp:revision>
  <dcterms:created xsi:type="dcterms:W3CDTF">2022-06-01T05:36:08Z</dcterms:created>
  <dcterms:modified xsi:type="dcterms:W3CDTF">2022-06-01T05:52:09Z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2020-06-18T00:00:00Z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2022-06-01T00:00:00Z</vt:filetime>
  </property>
</Properties>
</file>